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26"/>
  </p:notesMasterIdLst>
  <p:sldIdLst>
    <p:sldId id="256" r:id="rId6"/>
    <p:sldId id="356" r:id="rId7"/>
    <p:sldId id="357" r:id="rId8"/>
    <p:sldId id="376" r:id="rId9"/>
    <p:sldId id="336" r:id="rId10"/>
    <p:sldId id="360" r:id="rId11"/>
    <p:sldId id="362" r:id="rId12"/>
    <p:sldId id="363" r:id="rId13"/>
    <p:sldId id="364" r:id="rId14"/>
    <p:sldId id="369" r:id="rId15"/>
    <p:sldId id="370" r:id="rId16"/>
    <p:sldId id="372" r:id="rId17"/>
    <p:sldId id="373" r:id="rId18"/>
    <p:sldId id="375" r:id="rId19"/>
    <p:sldId id="374" r:id="rId20"/>
    <p:sldId id="381" r:id="rId21"/>
    <p:sldId id="380" r:id="rId22"/>
    <p:sldId id="366" r:id="rId23"/>
    <p:sldId id="378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jor Dean" initials="MD" lastIdx="1" clrIdx="0">
    <p:extLst>
      <p:ext uri="{19B8F6BF-5375-455C-9EA6-DF929625EA0E}">
        <p15:presenceInfo xmlns:p15="http://schemas.microsoft.com/office/powerpoint/2012/main" userId="f661ba82778a68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FF5B"/>
    <a:srgbClr val="ED1F07"/>
    <a:srgbClr val="FF5B47"/>
    <a:srgbClr val="800000"/>
    <a:srgbClr val="B4985A"/>
    <a:srgbClr val="948667"/>
    <a:srgbClr val="FF8080"/>
    <a:srgbClr val="FF00FF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4B337D-FEC5-443E-9E8A-2C9DB9875A40}" v="30" dt="2019-05-04T16:14:14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La Morena, Alfonso J" userId="S::a_d426@txstate.edu::c90b2070-648c-4af0-935c-d2b62e66f9cf" providerId="AD" clId="Web-{209DBF08-15EE-97EF-6D9A-4EDE06DC11C3}"/>
    <pc:docChg chg="addSld delSld">
      <pc:chgData name="De La Morena, Alfonso J" userId="S::a_d426@txstate.edu::c90b2070-648c-4af0-935c-d2b62e66f9cf" providerId="AD" clId="Web-{209DBF08-15EE-97EF-6D9A-4EDE06DC11C3}" dt="2019-04-22T14:53:55.095" v="3"/>
      <pc:docMkLst>
        <pc:docMk/>
      </pc:docMkLst>
      <pc:sldChg chg="add del">
        <pc:chgData name="De La Morena, Alfonso J" userId="S::a_d426@txstate.edu::c90b2070-648c-4af0-935c-d2b62e66f9cf" providerId="AD" clId="Web-{209DBF08-15EE-97EF-6D9A-4EDE06DC11C3}" dt="2019-04-22T14:53:55.095" v="3"/>
        <pc:sldMkLst>
          <pc:docMk/>
          <pc:sldMk cId="3881668397" sldId="356"/>
        </pc:sldMkLst>
      </pc:sldChg>
      <pc:sldChg chg="add del replId">
        <pc:chgData name="De La Morena, Alfonso J" userId="S::a_d426@txstate.edu::c90b2070-648c-4af0-935c-d2b62e66f9cf" providerId="AD" clId="Web-{209DBF08-15EE-97EF-6D9A-4EDE06DC11C3}" dt="2019-04-22T14:53:51.532" v="1"/>
        <pc:sldMkLst>
          <pc:docMk/>
          <pc:sldMk cId="2921590066" sldId="381"/>
        </pc:sldMkLst>
      </pc:sldChg>
    </pc:docChg>
  </pc:docChgLst>
  <pc:docChgLst>
    <pc:chgData name="Dean, Dylan" userId="S::d_d146@txstate.edu::adbac466-fa95-4afb-9c5b-9178f8422340" providerId="AD" clId="Web-{19E756E0-3E0E-55FC-5A45-2E13E4845293}"/>
    <pc:docChg chg="addSld delSld modSld sldOrd">
      <pc:chgData name="Dean, Dylan" userId="S::d_d146@txstate.edu::adbac466-fa95-4afb-9c5b-9178f8422340" providerId="AD" clId="Web-{19E756E0-3E0E-55FC-5A45-2E13E4845293}" dt="2019-04-12T21:00:29.208" v="1748" actId="14100"/>
      <pc:docMkLst>
        <pc:docMk/>
      </pc:docMkLst>
      <pc:sldChg chg="modSp modNotes">
        <pc:chgData name="Dean, Dylan" userId="S::d_d146@txstate.edu::adbac466-fa95-4afb-9c5b-9178f8422340" providerId="AD" clId="Web-{19E756E0-3E0E-55FC-5A45-2E13E4845293}" dt="2019-04-12T20:21:24.256" v="1359" actId="1076"/>
        <pc:sldMkLst>
          <pc:docMk/>
          <pc:sldMk cId="1736021552" sldId="256"/>
        </pc:sldMkLst>
        <pc:spChg chg="mod">
          <ac:chgData name="Dean, Dylan" userId="S::d_d146@txstate.edu::adbac466-fa95-4afb-9c5b-9178f8422340" providerId="AD" clId="Web-{19E756E0-3E0E-55FC-5A45-2E13E4845293}" dt="2019-04-12T20:21:24.256" v="1359" actId="1076"/>
          <ac:spMkLst>
            <pc:docMk/>
            <pc:sldMk cId="1736021552" sldId="256"/>
            <ac:spMk id="22" creationId="{E727C2D9-17C6-45BD-95E3-BCBE15263357}"/>
          </ac:spMkLst>
        </pc:spChg>
      </pc:sldChg>
      <pc:sldChg chg="addSp delSp modSp">
        <pc:chgData name="Dean, Dylan" userId="S::d_d146@txstate.edu::adbac466-fa95-4afb-9c5b-9178f8422340" providerId="AD" clId="Web-{19E756E0-3E0E-55FC-5A45-2E13E4845293}" dt="2019-04-12T20:25:19.395" v="1484" actId="1076"/>
        <pc:sldMkLst>
          <pc:docMk/>
          <pc:sldMk cId="2097180870" sldId="278"/>
        </pc:sldMkLst>
        <pc:spChg chg="del">
          <ac:chgData name="Dean, Dylan" userId="S::d_d146@txstate.edu::adbac466-fa95-4afb-9c5b-9178f8422340" providerId="AD" clId="Web-{19E756E0-3E0E-55FC-5A45-2E13E4845293}" dt="2019-04-12T20:25:14.020" v="1482"/>
          <ac:spMkLst>
            <pc:docMk/>
            <pc:sldMk cId="2097180870" sldId="278"/>
            <ac:spMk id="7" creationId="{A208D625-E8D5-4467-86CE-573D022488FB}"/>
          </ac:spMkLst>
        </pc:spChg>
        <pc:picChg chg="add mod">
          <ac:chgData name="Dean, Dylan" userId="S::d_d146@txstate.edu::adbac466-fa95-4afb-9c5b-9178f8422340" providerId="AD" clId="Web-{19E756E0-3E0E-55FC-5A45-2E13E4845293}" dt="2019-04-12T20:25:17.551" v="1483" actId="1076"/>
          <ac:picMkLst>
            <pc:docMk/>
            <pc:sldMk cId="2097180870" sldId="278"/>
            <ac:picMk id="2" creationId="{93CE94F4-B0FA-41A9-925F-1B7052C6EE08}"/>
          </ac:picMkLst>
        </pc:picChg>
        <pc:picChg chg="add mod">
          <ac:chgData name="Dean, Dylan" userId="S::d_d146@txstate.edu::adbac466-fa95-4afb-9c5b-9178f8422340" providerId="AD" clId="Web-{19E756E0-3E0E-55FC-5A45-2E13E4845293}" dt="2019-04-12T20:25:19.395" v="1484" actId="1076"/>
          <ac:picMkLst>
            <pc:docMk/>
            <pc:sldMk cId="2097180870" sldId="278"/>
            <ac:picMk id="4" creationId="{03659F8B-C5DB-4DD8-9238-0265FD9FA30D}"/>
          </ac:picMkLst>
        </pc:picChg>
      </pc:sldChg>
      <pc:sldChg chg="modSp">
        <pc:chgData name="Dean, Dylan" userId="S::d_d146@txstate.edu::adbac466-fa95-4afb-9c5b-9178f8422340" providerId="AD" clId="Web-{19E756E0-3E0E-55FC-5A45-2E13E4845293}" dt="2019-04-12T20:49:10.010" v="1724"/>
        <pc:sldMkLst>
          <pc:docMk/>
          <pc:sldMk cId="775622495" sldId="303"/>
        </pc:sldMkLst>
        <pc:graphicFrameChg chg="mod modGraphic">
          <ac:chgData name="Dean, Dylan" userId="S::d_d146@txstate.edu::adbac466-fa95-4afb-9c5b-9178f8422340" providerId="AD" clId="Web-{19E756E0-3E0E-55FC-5A45-2E13E4845293}" dt="2019-04-12T20:49:10.010" v="1724"/>
          <ac:graphicFrameMkLst>
            <pc:docMk/>
            <pc:sldMk cId="775622495" sldId="303"/>
            <ac:graphicFrameMk id="7" creationId="{DFC7B820-9894-41DF-A78F-AE24B1562ACD}"/>
          </ac:graphicFrameMkLst>
        </pc:graphicFrameChg>
      </pc:sldChg>
      <pc:sldChg chg="addSp delSp modSp ord">
        <pc:chgData name="Dean, Dylan" userId="S::d_d146@txstate.edu::adbac466-fa95-4afb-9c5b-9178f8422340" providerId="AD" clId="Web-{19E756E0-3E0E-55FC-5A45-2E13E4845293}" dt="2019-04-12T20:27:56.128" v="1509" actId="1076"/>
        <pc:sldMkLst>
          <pc:docMk/>
          <pc:sldMk cId="1543900178" sldId="336"/>
        </pc:sldMkLst>
        <pc:spChg chg="add del mod">
          <ac:chgData name="Dean, Dylan" userId="S::d_d146@txstate.edu::adbac466-fa95-4afb-9c5b-9178f8422340" providerId="AD" clId="Web-{19E756E0-3E0E-55FC-5A45-2E13E4845293}" dt="2019-04-12T19:15:59.784" v="98" actId="1076"/>
          <ac:spMkLst>
            <pc:docMk/>
            <pc:sldMk cId="1543900178" sldId="336"/>
            <ac:spMk id="2" creationId="{DFD60383-AC4C-48D4-B2A9-7C8EAD430C85}"/>
          </ac:spMkLst>
        </pc:spChg>
        <pc:spChg chg="del">
          <ac:chgData name="Dean, Dylan" userId="S::d_d146@txstate.edu::adbac466-fa95-4afb-9c5b-9178f8422340" providerId="AD" clId="Web-{19E756E0-3E0E-55FC-5A45-2E13E4845293}" dt="2019-04-12T20:08:24.793" v="560"/>
          <ac:spMkLst>
            <pc:docMk/>
            <pc:sldMk cId="1543900178" sldId="336"/>
            <ac:spMk id="5" creationId="{94B916C3-348A-4A13-83FA-2EC88FBCAF4D}"/>
          </ac:spMkLst>
        </pc:spChg>
        <pc:spChg chg="del">
          <ac:chgData name="Dean, Dylan" userId="S::d_d146@txstate.edu::adbac466-fa95-4afb-9c5b-9178f8422340" providerId="AD" clId="Web-{19E756E0-3E0E-55FC-5A45-2E13E4845293}" dt="2019-04-12T19:15:55.581" v="96"/>
          <ac:spMkLst>
            <pc:docMk/>
            <pc:sldMk cId="1543900178" sldId="336"/>
            <ac:spMk id="12" creationId="{51C0645B-9DEA-45AD-8850-E3FEF7C86802}"/>
          </ac:spMkLst>
        </pc:spChg>
        <pc:spChg chg="mod">
          <ac:chgData name="Dean, Dylan" userId="S::d_d146@txstate.edu::adbac466-fa95-4afb-9c5b-9178f8422340" providerId="AD" clId="Web-{19E756E0-3E0E-55FC-5A45-2E13E4845293}" dt="2019-04-12T20:08:33.277" v="561" actId="1076"/>
          <ac:spMkLst>
            <pc:docMk/>
            <pc:sldMk cId="1543900178" sldId="336"/>
            <ac:spMk id="19" creationId="{815ADEC6-8C5A-4871-856F-788F9DF1CB83}"/>
          </ac:spMkLst>
        </pc:spChg>
        <pc:spChg chg="mod">
          <ac:chgData name="Dean, Dylan" userId="S::d_d146@txstate.edu::adbac466-fa95-4afb-9c5b-9178f8422340" providerId="AD" clId="Web-{19E756E0-3E0E-55FC-5A45-2E13E4845293}" dt="2019-04-12T20:27:56.128" v="1509" actId="1076"/>
          <ac:spMkLst>
            <pc:docMk/>
            <pc:sldMk cId="1543900178" sldId="336"/>
            <ac:spMk id="25" creationId="{902004B7-A627-4E18-817D-F488A9D7AA04}"/>
          </ac:spMkLst>
        </pc:spChg>
        <pc:picChg chg="mod modCrop">
          <ac:chgData name="Dean, Dylan" userId="S::d_d146@txstate.edu::adbac466-fa95-4afb-9c5b-9178f8422340" providerId="AD" clId="Web-{19E756E0-3E0E-55FC-5A45-2E13E4845293}" dt="2019-04-12T20:27:47.300" v="1508" actId="1076"/>
          <ac:picMkLst>
            <pc:docMk/>
            <pc:sldMk cId="1543900178" sldId="336"/>
            <ac:picMk id="4" creationId="{9B637584-1EA3-4DCF-97E6-E0CA0B0AD4B0}"/>
          </ac:picMkLst>
        </pc:picChg>
        <pc:picChg chg="del">
          <ac:chgData name="Dean, Dylan" userId="S::d_d146@txstate.edu::adbac466-fa95-4afb-9c5b-9178f8422340" providerId="AD" clId="Web-{19E756E0-3E0E-55FC-5A45-2E13E4845293}" dt="2019-04-12T20:08:23.168" v="559"/>
          <ac:picMkLst>
            <pc:docMk/>
            <pc:sldMk cId="1543900178" sldId="336"/>
            <ac:picMk id="15" creationId="{B65509D4-960F-4322-A3C1-634B08D1BAE9}"/>
          </ac:picMkLst>
        </pc:picChg>
        <pc:picChg chg="mod">
          <ac:chgData name="Dean, Dylan" userId="S::d_d146@txstate.edu::adbac466-fa95-4afb-9c5b-9178f8422340" providerId="AD" clId="Web-{19E756E0-3E0E-55FC-5A45-2E13E4845293}" dt="2019-04-12T20:08:47.637" v="563" actId="1076"/>
          <ac:picMkLst>
            <pc:docMk/>
            <pc:sldMk cId="1543900178" sldId="336"/>
            <ac:picMk id="18" creationId="{44384D12-7F11-4DEC-9922-1825C21FF071}"/>
          </ac:picMkLst>
        </pc:picChg>
      </pc:sldChg>
      <pc:sldChg chg="addSp delSp modSp">
        <pc:chgData name="Dean, Dylan" userId="S::d_d146@txstate.edu::adbac466-fa95-4afb-9c5b-9178f8422340" providerId="AD" clId="Web-{19E756E0-3E0E-55FC-5A45-2E13E4845293}" dt="2019-04-12T20:26:05.801" v="1489"/>
        <pc:sldMkLst>
          <pc:docMk/>
          <pc:sldMk cId="3865530544" sldId="349"/>
        </pc:sldMkLst>
        <pc:spChg chg="add del mod">
          <ac:chgData name="Dean, Dylan" userId="S::d_d146@txstate.edu::adbac466-fa95-4afb-9c5b-9178f8422340" providerId="AD" clId="Web-{19E756E0-3E0E-55FC-5A45-2E13E4845293}" dt="2019-04-12T20:26:05.801" v="1488"/>
          <ac:spMkLst>
            <pc:docMk/>
            <pc:sldMk cId="3865530544" sldId="349"/>
            <ac:spMk id="3" creationId="{FA1DCAFB-1661-4D46-AE5B-1902E4E6884D}"/>
          </ac:spMkLst>
        </pc:spChg>
        <pc:picChg chg="add mod ord">
          <ac:chgData name="Dean, Dylan" userId="S::d_d146@txstate.edu::adbac466-fa95-4afb-9c5b-9178f8422340" providerId="AD" clId="Web-{19E756E0-3E0E-55FC-5A45-2E13E4845293}" dt="2019-04-12T20:26:05.801" v="1488"/>
          <ac:picMkLst>
            <pc:docMk/>
            <pc:sldMk cId="3865530544" sldId="349"/>
            <ac:picMk id="4" creationId="{E67BDC17-2222-4AA4-BD15-1B09CD5B8E98}"/>
          </ac:picMkLst>
        </pc:picChg>
        <pc:picChg chg="del">
          <ac:chgData name="Dean, Dylan" userId="S::d_d146@txstate.edu::adbac466-fa95-4afb-9c5b-9178f8422340" providerId="AD" clId="Web-{19E756E0-3E0E-55FC-5A45-2E13E4845293}" dt="2019-04-12T20:26:03.926" v="1487"/>
          <ac:picMkLst>
            <pc:docMk/>
            <pc:sldMk cId="3865530544" sldId="349"/>
            <ac:picMk id="5" creationId="{ABD16F02-FCDD-4C3A-9B5F-8D504D359EB9}"/>
          </ac:picMkLst>
        </pc:picChg>
        <pc:picChg chg="add mod">
          <ac:chgData name="Dean, Dylan" userId="S::d_d146@txstate.edu::adbac466-fa95-4afb-9c5b-9178f8422340" providerId="AD" clId="Web-{19E756E0-3E0E-55FC-5A45-2E13E4845293}" dt="2019-04-12T20:26:05.801" v="1489"/>
          <ac:picMkLst>
            <pc:docMk/>
            <pc:sldMk cId="3865530544" sldId="349"/>
            <ac:picMk id="8" creationId="{E73A5992-C7E0-40CA-BB90-28A0BAEB6388}"/>
          </ac:picMkLst>
        </pc:picChg>
      </pc:sldChg>
      <pc:sldChg chg="addSp delSp modSp">
        <pc:chgData name="Dean, Dylan" userId="S::d_d146@txstate.edu::adbac466-fa95-4afb-9c5b-9178f8422340" providerId="AD" clId="Web-{19E756E0-3E0E-55FC-5A45-2E13E4845293}" dt="2019-04-12T20:55:51.976" v="1728"/>
        <pc:sldMkLst>
          <pc:docMk/>
          <pc:sldMk cId="1844661377" sldId="350"/>
        </pc:sldMkLst>
        <pc:picChg chg="add del mod">
          <ac:chgData name="Dean, Dylan" userId="S::d_d146@txstate.edu::adbac466-fa95-4afb-9c5b-9178f8422340" providerId="AD" clId="Web-{19E756E0-3E0E-55FC-5A45-2E13E4845293}" dt="2019-04-12T20:55:51.976" v="1728"/>
          <ac:picMkLst>
            <pc:docMk/>
            <pc:sldMk cId="1844661377" sldId="350"/>
            <ac:picMk id="2" creationId="{7B463DDA-6523-4923-A1B4-254C573785C4}"/>
          </ac:picMkLst>
        </pc:picChg>
        <pc:picChg chg="mod">
          <ac:chgData name="Dean, Dylan" userId="S::d_d146@txstate.edu::adbac466-fa95-4afb-9c5b-9178f8422340" providerId="AD" clId="Web-{19E756E0-3E0E-55FC-5A45-2E13E4845293}" dt="2019-04-12T20:55:47.945" v="1727" actId="1076"/>
          <ac:picMkLst>
            <pc:docMk/>
            <pc:sldMk cId="1844661377" sldId="350"/>
            <ac:picMk id="5" creationId="{AA0729EE-1E71-40A2-8775-845E89B00C09}"/>
          </ac:picMkLst>
        </pc:picChg>
      </pc:sldChg>
      <pc:sldChg chg="modNotes">
        <pc:chgData name="Dean, Dylan" userId="S::d_d146@txstate.edu::adbac466-fa95-4afb-9c5b-9178f8422340" providerId="AD" clId="Web-{19E756E0-3E0E-55FC-5A45-2E13E4845293}" dt="2019-04-12T20:00:20.062" v="453"/>
        <pc:sldMkLst>
          <pc:docMk/>
          <pc:sldMk cId="3881668397" sldId="356"/>
        </pc:sldMkLst>
      </pc:sldChg>
      <pc:sldChg chg="modNotes">
        <pc:chgData name="Dean, Dylan" userId="S::d_d146@txstate.edu::adbac466-fa95-4afb-9c5b-9178f8422340" providerId="AD" clId="Web-{19E756E0-3E0E-55FC-5A45-2E13E4845293}" dt="2019-04-12T20:00:31.531" v="455"/>
        <pc:sldMkLst>
          <pc:docMk/>
          <pc:sldMk cId="1819796476" sldId="357"/>
        </pc:sldMkLst>
      </pc:sldChg>
      <pc:sldChg chg="addSp delSp modSp modNotes">
        <pc:chgData name="Dean, Dylan" userId="S::d_d146@txstate.edu::adbac466-fa95-4afb-9c5b-9178f8422340" providerId="AD" clId="Web-{19E756E0-3E0E-55FC-5A45-2E13E4845293}" dt="2019-04-12T20:25:41.848" v="1486"/>
        <pc:sldMkLst>
          <pc:docMk/>
          <pc:sldMk cId="2521437237" sldId="360"/>
        </pc:sldMkLst>
        <pc:spChg chg="add mod">
          <ac:chgData name="Dean, Dylan" userId="S::d_d146@txstate.edu::adbac466-fa95-4afb-9c5b-9178f8422340" providerId="AD" clId="Web-{19E756E0-3E0E-55FC-5A45-2E13E4845293}" dt="2019-04-12T19:16:17.721" v="119" actId="20577"/>
          <ac:spMkLst>
            <pc:docMk/>
            <pc:sldMk cId="2521437237" sldId="360"/>
            <ac:spMk id="2" creationId="{B25846DC-22EA-49E5-BD43-AB126B9E161C}"/>
          </ac:spMkLst>
        </pc:spChg>
        <pc:spChg chg="add mod">
          <ac:chgData name="Dean, Dylan" userId="S::d_d146@txstate.edu::adbac466-fa95-4afb-9c5b-9178f8422340" providerId="AD" clId="Web-{19E756E0-3E0E-55FC-5A45-2E13E4845293}" dt="2019-04-12T20:20:36.303" v="1357" actId="20577"/>
          <ac:spMkLst>
            <pc:docMk/>
            <pc:sldMk cId="2521437237" sldId="360"/>
            <ac:spMk id="5" creationId="{EFF3EF4D-8E27-4FF3-8229-12006868BF80}"/>
          </ac:spMkLst>
        </pc:spChg>
        <pc:picChg chg="add del mod">
          <ac:chgData name="Dean, Dylan" userId="S::d_d146@txstate.edu::adbac466-fa95-4afb-9c5b-9178f8422340" providerId="AD" clId="Web-{19E756E0-3E0E-55FC-5A45-2E13E4845293}" dt="2019-04-12T20:25:41.848" v="1485"/>
          <ac:picMkLst>
            <pc:docMk/>
            <pc:sldMk cId="2521437237" sldId="360"/>
            <ac:picMk id="3" creationId="{6B35D2B3-72DB-4115-9C7D-6A743F0CBAB1}"/>
          </ac:picMkLst>
        </pc:picChg>
        <pc:picChg chg="mod">
          <ac:chgData name="Dean, Dylan" userId="S::d_d146@txstate.edu::adbac466-fa95-4afb-9c5b-9178f8422340" providerId="AD" clId="Web-{19E756E0-3E0E-55FC-5A45-2E13E4845293}" dt="2019-04-12T20:16:06.633" v="754" actId="1076"/>
          <ac:picMkLst>
            <pc:docMk/>
            <pc:sldMk cId="2521437237" sldId="360"/>
            <ac:picMk id="14" creationId="{54588C32-0903-4218-8714-5C4CD52784B3}"/>
          </ac:picMkLst>
        </pc:picChg>
        <pc:picChg chg="del mod">
          <ac:chgData name="Dean, Dylan" userId="S::d_d146@txstate.edu::adbac466-fa95-4afb-9c5b-9178f8422340" providerId="AD" clId="Web-{19E756E0-3E0E-55FC-5A45-2E13E4845293}" dt="2019-04-12T20:12:24.104" v="731"/>
          <ac:picMkLst>
            <pc:docMk/>
            <pc:sldMk cId="2521437237" sldId="360"/>
            <ac:picMk id="15" creationId="{625433E6-E06B-4157-AEA9-EBC597B03E64}"/>
          </ac:picMkLst>
        </pc:picChg>
        <pc:picChg chg="add del mod">
          <ac:chgData name="Dean, Dylan" userId="S::d_d146@txstate.edu::adbac466-fa95-4afb-9c5b-9178f8422340" providerId="AD" clId="Web-{19E756E0-3E0E-55FC-5A45-2E13E4845293}" dt="2019-04-12T20:25:41.848" v="1486"/>
          <ac:picMkLst>
            <pc:docMk/>
            <pc:sldMk cId="2521437237" sldId="360"/>
            <ac:picMk id="16" creationId="{79DAE2EC-AED3-454E-9F8C-EB72EA5EB324}"/>
          </ac:picMkLst>
        </pc:picChg>
      </pc:sldChg>
      <pc:sldChg chg="addSp delSp modSp modNotes">
        <pc:chgData name="Dean, Dylan" userId="S::d_d146@txstate.edu::adbac466-fa95-4afb-9c5b-9178f8422340" providerId="AD" clId="Web-{19E756E0-3E0E-55FC-5A45-2E13E4845293}" dt="2019-04-12T20:00:35.124" v="456"/>
        <pc:sldMkLst>
          <pc:docMk/>
          <pc:sldMk cId="2407093139" sldId="361"/>
        </pc:sldMkLst>
        <pc:spChg chg="add mod">
          <ac:chgData name="Dean, Dylan" userId="S::d_d146@txstate.edu::adbac466-fa95-4afb-9c5b-9178f8422340" providerId="AD" clId="Web-{19E756E0-3E0E-55FC-5A45-2E13E4845293}" dt="2019-04-12T19:15:11.940" v="65" actId="14100"/>
          <ac:spMkLst>
            <pc:docMk/>
            <pc:sldMk cId="2407093139" sldId="361"/>
            <ac:spMk id="2" creationId="{A8FFF6EC-6C3D-4EB1-B884-C5B9A36BC6B0}"/>
          </ac:spMkLst>
        </pc:spChg>
        <pc:spChg chg="del">
          <ac:chgData name="Dean, Dylan" userId="S::d_d146@txstate.edu::adbac466-fa95-4afb-9c5b-9178f8422340" providerId="AD" clId="Web-{19E756E0-3E0E-55FC-5A45-2E13E4845293}" dt="2019-04-12T19:14:59.362" v="59"/>
          <ac:spMkLst>
            <pc:docMk/>
            <pc:sldMk cId="2407093139" sldId="361"/>
            <ac:spMk id="12" creationId="{51C0645B-9DEA-45AD-8850-E3FEF7C86802}"/>
          </ac:spMkLst>
        </pc:spChg>
      </pc:sldChg>
      <pc:sldChg chg="addSp delSp modSp modNotes">
        <pc:chgData name="Dean, Dylan" userId="S::d_d146@txstate.edu::adbac466-fa95-4afb-9c5b-9178f8422340" providerId="AD" clId="Web-{19E756E0-3E0E-55FC-5A45-2E13E4845293}" dt="2019-04-12T20:31:12.033" v="1622" actId="1076"/>
        <pc:sldMkLst>
          <pc:docMk/>
          <pc:sldMk cId="2313100049" sldId="362"/>
        </pc:sldMkLst>
        <pc:spChg chg="add del mod">
          <ac:chgData name="Dean, Dylan" userId="S::d_d146@txstate.edu::adbac466-fa95-4afb-9c5b-9178f8422340" providerId="AD" clId="Web-{19E756E0-3E0E-55FC-5A45-2E13E4845293}" dt="2019-04-12T20:24:40.427" v="1471" actId="1076"/>
          <ac:spMkLst>
            <pc:docMk/>
            <pc:sldMk cId="2313100049" sldId="362"/>
            <ac:spMk id="2" creationId="{FB8958B0-C8EF-4C77-A6C9-C31DB56ED3C6}"/>
          </ac:spMkLst>
        </pc:spChg>
        <pc:spChg chg="del mod">
          <ac:chgData name="Dean, Dylan" userId="S::d_d146@txstate.edu::adbac466-fa95-4afb-9c5b-9178f8422340" providerId="AD" clId="Web-{19E756E0-3E0E-55FC-5A45-2E13E4845293}" dt="2019-04-12T19:17:00.971" v="185"/>
          <ac:spMkLst>
            <pc:docMk/>
            <pc:sldMk cId="2313100049" sldId="362"/>
            <ac:spMk id="12" creationId="{51C0645B-9DEA-45AD-8850-E3FEF7C86802}"/>
          </ac:spMkLst>
        </pc:spChg>
        <pc:spChg chg="del">
          <ac:chgData name="Dean, Dylan" userId="S::d_d146@txstate.edu::adbac466-fa95-4afb-9c5b-9178f8422340" providerId="AD" clId="Web-{19E756E0-3E0E-55FC-5A45-2E13E4845293}" dt="2019-04-12T20:23:58.255" v="1467"/>
          <ac:spMkLst>
            <pc:docMk/>
            <pc:sldMk cId="2313100049" sldId="362"/>
            <ac:spMk id="16" creationId="{3D3B2418-D271-4508-8162-070C08B24AB5}"/>
          </ac:spMkLst>
        </pc:spChg>
        <pc:graphicFrameChg chg="mod">
          <ac:chgData name="Dean, Dylan" userId="S::d_d146@txstate.edu::adbac466-fa95-4afb-9c5b-9178f8422340" providerId="AD" clId="Web-{19E756E0-3E0E-55FC-5A45-2E13E4845293}" dt="2019-04-12T20:31:12.033" v="1622" actId="1076"/>
          <ac:graphicFrameMkLst>
            <pc:docMk/>
            <pc:sldMk cId="2313100049" sldId="362"/>
            <ac:graphicFrameMk id="4" creationId="{FE28017C-646C-48E2-A8EC-5BF09C75581B}"/>
          </ac:graphicFrameMkLst>
        </pc:graphicFrameChg>
        <pc:graphicFrameChg chg="mod">
          <ac:chgData name="Dean, Dylan" userId="S::d_d146@txstate.edu::adbac466-fa95-4afb-9c5b-9178f8422340" providerId="AD" clId="Web-{19E756E0-3E0E-55FC-5A45-2E13E4845293}" dt="2019-04-12T20:24:01.989" v="1468" actId="1076"/>
          <ac:graphicFrameMkLst>
            <pc:docMk/>
            <pc:sldMk cId="2313100049" sldId="362"/>
            <ac:graphicFrameMk id="6" creationId="{4D5D40B4-2BF5-48F5-8AE4-DE9CB04142F9}"/>
          </ac:graphicFrameMkLst>
        </pc:graphicFrameChg>
        <pc:picChg chg="add del mod">
          <ac:chgData name="Dean, Dylan" userId="S::d_d146@txstate.edu::adbac466-fa95-4afb-9c5b-9178f8422340" providerId="AD" clId="Web-{19E756E0-3E0E-55FC-5A45-2E13E4845293}" dt="2019-04-12T20:13:31.650" v="734"/>
          <ac:picMkLst>
            <pc:docMk/>
            <pc:sldMk cId="2313100049" sldId="362"/>
            <ac:picMk id="3" creationId="{4FB57A5B-33CE-436B-BAD1-F06265F4D915}"/>
          </ac:picMkLst>
        </pc:picChg>
        <pc:picChg chg="del mod">
          <ac:chgData name="Dean, Dylan" userId="S::d_d146@txstate.edu::adbac466-fa95-4afb-9c5b-9178f8422340" providerId="AD" clId="Web-{19E756E0-3E0E-55FC-5A45-2E13E4845293}" dt="2019-04-12T20:24:51.598" v="1474"/>
          <ac:picMkLst>
            <pc:docMk/>
            <pc:sldMk cId="2313100049" sldId="362"/>
            <ac:picMk id="14" creationId="{281777FC-10C6-4F2A-A682-50755E47F724}"/>
          </ac:picMkLst>
        </pc:picChg>
        <pc:picChg chg="del mod">
          <ac:chgData name="Dean, Dylan" userId="S::d_d146@txstate.edu::adbac466-fa95-4afb-9c5b-9178f8422340" providerId="AD" clId="Web-{19E756E0-3E0E-55FC-5A45-2E13E4845293}" dt="2019-04-12T20:24:51.598" v="1473"/>
          <ac:picMkLst>
            <pc:docMk/>
            <pc:sldMk cId="2313100049" sldId="362"/>
            <ac:picMk id="15" creationId="{B5C783CD-33EA-408C-A60E-15E51D5B3643}"/>
          </ac:picMkLst>
        </pc:picChg>
      </pc:sldChg>
      <pc:sldChg chg="addSp delSp modSp modNotes">
        <pc:chgData name="Dean, Dylan" userId="S::d_d146@txstate.edu::adbac466-fa95-4afb-9c5b-9178f8422340" providerId="AD" clId="Web-{19E756E0-3E0E-55FC-5A45-2E13E4845293}" dt="2019-04-12T20:31:21.330" v="1623"/>
        <pc:sldMkLst>
          <pc:docMk/>
          <pc:sldMk cId="1772741780" sldId="363"/>
        </pc:sldMkLst>
        <pc:spChg chg="add mod">
          <ac:chgData name="Dean, Dylan" userId="S::d_d146@txstate.edu::adbac466-fa95-4afb-9c5b-9178f8422340" providerId="AD" clId="Web-{19E756E0-3E0E-55FC-5A45-2E13E4845293}" dt="2019-04-12T20:07:45.199" v="551" actId="20577"/>
          <ac:spMkLst>
            <pc:docMk/>
            <pc:sldMk cId="1772741780" sldId="363"/>
            <ac:spMk id="4" creationId="{92320BCA-2284-44C8-80EE-186DD01EB850}"/>
          </ac:spMkLst>
        </pc:spChg>
        <pc:spChg chg="del mod">
          <ac:chgData name="Dean, Dylan" userId="S::d_d146@txstate.edu::adbac466-fa95-4afb-9c5b-9178f8422340" providerId="AD" clId="Web-{19E756E0-3E0E-55FC-5A45-2E13E4845293}" dt="2019-04-12T20:07:50.199" v="554"/>
          <ac:spMkLst>
            <pc:docMk/>
            <pc:sldMk cId="1772741780" sldId="363"/>
            <ac:spMk id="12" creationId="{51C0645B-9DEA-45AD-8850-E3FEF7C86802}"/>
          </ac:spMkLst>
        </pc:spChg>
        <pc:spChg chg="mod">
          <ac:chgData name="Dean, Dylan" userId="S::d_d146@txstate.edu::adbac466-fa95-4afb-9c5b-9178f8422340" providerId="AD" clId="Web-{19E756E0-3E0E-55FC-5A45-2E13E4845293}" dt="2019-04-12T19:51:03.831" v="406" actId="1076"/>
          <ac:spMkLst>
            <pc:docMk/>
            <pc:sldMk cId="1772741780" sldId="363"/>
            <ac:spMk id="16" creationId="{3D3B2418-D271-4508-8162-070C08B24AB5}"/>
          </ac:spMkLst>
        </pc:spChg>
        <pc:picChg chg="add mod">
          <ac:chgData name="Dean, Dylan" userId="S::d_d146@txstate.edu::adbac466-fa95-4afb-9c5b-9178f8422340" providerId="AD" clId="Web-{19E756E0-3E0E-55FC-5A45-2E13E4845293}" dt="2019-04-12T20:11:59.213" v="725" actId="1076"/>
          <ac:picMkLst>
            <pc:docMk/>
            <pc:sldMk cId="1772741780" sldId="363"/>
            <ac:picMk id="2" creationId="{705F8912-BB0D-4D3C-A9AD-4BE56DA29818}"/>
          </ac:picMkLst>
        </pc:picChg>
        <pc:picChg chg="add del mod">
          <ac:chgData name="Dean, Dylan" userId="S::d_d146@txstate.edu::adbac466-fa95-4afb-9c5b-9178f8422340" providerId="AD" clId="Web-{19E756E0-3E0E-55FC-5A45-2E13E4845293}" dt="2019-04-12T20:31:21.330" v="1623"/>
          <ac:picMkLst>
            <pc:docMk/>
            <pc:sldMk cId="1772741780" sldId="363"/>
            <ac:picMk id="5" creationId="{3783E237-F749-460B-B5E5-DF7130461A33}"/>
          </ac:picMkLst>
        </pc:picChg>
        <pc:picChg chg="del">
          <ac:chgData name="Dean, Dylan" userId="S::d_d146@txstate.edu::adbac466-fa95-4afb-9c5b-9178f8422340" providerId="AD" clId="Web-{19E756E0-3E0E-55FC-5A45-2E13E4845293}" dt="2019-04-12T19:50:27.269" v="396"/>
          <ac:picMkLst>
            <pc:docMk/>
            <pc:sldMk cId="1772741780" sldId="363"/>
            <ac:picMk id="9" creationId="{472D1366-9E54-4DC6-BACC-E90DF39F7D16}"/>
          </ac:picMkLst>
        </pc:picChg>
      </pc:sldChg>
      <pc:sldChg chg="addSp delSp modSp modNotes">
        <pc:chgData name="Dean, Dylan" userId="S::d_d146@txstate.edu::adbac466-fa95-4afb-9c5b-9178f8422340" providerId="AD" clId="Web-{19E756E0-3E0E-55FC-5A45-2E13E4845293}" dt="2019-04-12T20:44:53.402" v="1634"/>
        <pc:sldMkLst>
          <pc:docMk/>
          <pc:sldMk cId="3054505869" sldId="364"/>
        </pc:sldMkLst>
        <pc:spChg chg="add mod">
          <ac:chgData name="Dean, Dylan" userId="S::d_d146@txstate.edu::adbac466-fa95-4afb-9c5b-9178f8422340" providerId="AD" clId="Web-{19E756E0-3E0E-55FC-5A45-2E13E4845293}" dt="2019-04-12T20:07:26.934" v="512" actId="20577"/>
          <ac:spMkLst>
            <pc:docMk/>
            <pc:sldMk cId="3054505869" sldId="364"/>
            <ac:spMk id="4" creationId="{AB6A253B-86BD-4C45-AE35-7B4782E99C88}"/>
          </ac:spMkLst>
        </pc:spChg>
        <pc:spChg chg="del mod">
          <ac:chgData name="Dean, Dylan" userId="S::d_d146@txstate.edu::adbac466-fa95-4afb-9c5b-9178f8422340" providerId="AD" clId="Web-{19E756E0-3E0E-55FC-5A45-2E13E4845293}" dt="2019-04-12T20:07:58.793" v="558"/>
          <ac:spMkLst>
            <pc:docMk/>
            <pc:sldMk cId="3054505869" sldId="364"/>
            <ac:spMk id="12" creationId="{51C0645B-9DEA-45AD-8850-E3FEF7C86802}"/>
          </ac:spMkLst>
        </pc:spChg>
        <pc:spChg chg="mod">
          <ac:chgData name="Dean, Dylan" userId="S::d_d146@txstate.edu::adbac466-fa95-4afb-9c5b-9178f8422340" providerId="AD" clId="Web-{19E756E0-3E0E-55FC-5A45-2E13E4845293}" dt="2019-04-12T19:51:41.112" v="448" actId="20577"/>
          <ac:spMkLst>
            <pc:docMk/>
            <pc:sldMk cId="3054505869" sldId="364"/>
            <ac:spMk id="16" creationId="{3D3B2418-D271-4508-8162-070C08B24AB5}"/>
          </ac:spMkLst>
        </pc:spChg>
        <pc:picChg chg="add del mod">
          <ac:chgData name="Dean, Dylan" userId="S::d_d146@txstate.edu::adbac466-fa95-4afb-9c5b-9178f8422340" providerId="AD" clId="Web-{19E756E0-3E0E-55FC-5A45-2E13E4845293}" dt="2019-04-12T20:44:53.402" v="1634"/>
          <ac:picMkLst>
            <pc:docMk/>
            <pc:sldMk cId="3054505869" sldId="364"/>
            <ac:picMk id="2" creationId="{41D576F1-7185-4039-87FD-3B00C05A5AA2}"/>
          </ac:picMkLst>
        </pc:picChg>
        <pc:picChg chg="add del mod modCrop">
          <ac:chgData name="Dean, Dylan" userId="S::d_d146@txstate.edu::adbac466-fa95-4afb-9c5b-9178f8422340" providerId="AD" clId="Web-{19E756E0-3E0E-55FC-5A45-2E13E4845293}" dt="2019-04-12T19:50:16.753" v="394"/>
          <ac:picMkLst>
            <pc:docMk/>
            <pc:sldMk cId="3054505869" sldId="364"/>
            <ac:picMk id="2" creationId="{6D6C176B-F93C-48FF-9634-5198FFD9AC7A}"/>
          </ac:picMkLst>
        </pc:picChg>
      </pc:sldChg>
      <pc:sldChg chg="addSp delSp modSp mod setBg">
        <pc:chgData name="Dean, Dylan" userId="S::d_d146@txstate.edu::adbac466-fa95-4afb-9c5b-9178f8422340" providerId="AD" clId="Web-{19E756E0-3E0E-55FC-5A45-2E13E4845293}" dt="2019-04-12T21:00:29.208" v="1748" actId="14100"/>
        <pc:sldMkLst>
          <pc:docMk/>
          <pc:sldMk cId="2102202881" sldId="365"/>
        </pc:sldMkLst>
        <pc:spChg chg="mod">
          <ac:chgData name="Dean, Dylan" userId="S::d_d146@txstate.edu::adbac466-fa95-4afb-9c5b-9178f8422340" providerId="AD" clId="Web-{19E756E0-3E0E-55FC-5A45-2E13E4845293}" dt="2019-04-12T21:00:14.427" v="1744"/>
          <ac:spMkLst>
            <pc:docMk/>
            <pc:sldMk cId="2102202881" sldId="365"/>
            <ac:spMk id="2" creationId="{3DA20000-3414-499B-9CC9-9FDDD671F211}"/>
          </ac:spMkLst>
        </pc:spChg>
        <pc:spChg chg="mod">
          <ac:chgData name="Dean, Dylan" userId="S::d_d146@txstate.edu::adbac466-fa95-4afb-9c5b-9178f8422340" providerId="AD" clId="Web-{19E756E0-3E0E-55FC-5A45-2E13E4845293}" dt="2019-04-12T21:00:14.427" v="1744"/>
          <ac:spMkLst>
            <pc:docMk/>
            <pc:sldMk cId="2102202881" sldId="365"/>
            <ac:spMk id="4" creationId="{6E5436B8-02C9-433E-B17F-EED4DE2E8253}"/>
          </ac:spMkLst>
        </pc:spChg>
        <pc:spChg chg="mod">
          <ac:chgData name="Dean, Dylan" userId="S::d_d146@txstate.edu::adbac466-fa95-4afb-9c5b-9178f8422340" providerId="AD" clId="Web-{19E756E0-3E0E-55FC-5A45-2E13E4845293}" dt="2019-04-12T21:00:14.427" v="1744"/>
          <ac:spMkLst>
            <pc:docMk/>
            <pc:sldMk cId="2102202881" sldId="365"/>
            <ac:spMk id="5" creationId="{08445B66-787D-47EC-8189-5724918A004C}"/>
          </ac:spMkLst>
        </pc:spChg>
        <pc:spChg chg="add del">
          <ac:chgData name="Dean, Dylan" userId="S::d_d146@txstate.edu::adbac466-fa95-4afb-9c5b-9178f8422340" providerId="AD" clId="Web-{19E756E0-3E0E-55FC-5A45-2E13E4845293}" dt="2019-04-12T21:00:14.427" v="1744"/>
          <ac:spMkLst>
            <pc:docMk/>
            <pc:sldMk cId="2102202881" sldId="365"/>
            <ac:spMk id="10" creationId="{B1ED02B1-1BC5-458F-9994-627281CFE7C4}"/>
          </ac:spMkLst>
        </pc:spChg>
        <pc:picChg chg="add mod ord">
          <ac:chgData name="Dean, Dylan" userId="S::d_d146@txstate.edu::adbac466-fa95-4afb-9c5b-9178f8422340" providerId="AD" clId="Web-{19E756E0-3E0E-55FC-5A45-2E13E4845293}" dt="2019-04-12T21:00:29.208" v="1748" actId="14100"/>
          <ac:picMkLst>
            <pc:docMk/>
            <pc:sldMk cId="2102202881" sldId="365"/>
            <ac:picMk id="3" creationId="{4E2F4C41-C890-40E9-B180-392A3EA13F8D}"/>
          </ac:picMkLst>
        </pc:picChg>
      </pc:sldChg>
      <pc:sldChg chg="addSp delSp modSp modNotes">
        <pc:chgData name="Dean, Dylan" userId="S::d_d146@txstate.edu::adbac466-fa95-4afb-9c5b-9178f8422340" providerId="AD" clId="Web-{19E756E0-3E0E-55FC-5A45-2E13E4845293}" dt="2019-04-12T20:59:34.474" v="1738"/>
        <pc:sldMkLst>
          <pc:docMk/>
          <pc:sldMk cId="2534068830" sldId="366"/>
        </pc:sldMkLst>
        <pc:spChg chg="add mod">
          <ac:chgData name="Dean, Dylan" userId="S::d_d146@txstate.edu::adbac466-fa95-4afb-9c5b-9178f8422340" providerId="AD" clId="Web-{19E756E0-3E0E-55FC-5A45-2E13E4845293}" dt="2019-04-12T20:28:58.206" v="1537" actId="20577"/>
          <ac:spMkLst>
            <pc:docMk/>
            <pc:sldMk cId="2534068830" sldId="366"/>
            <ac:spMk id="2" creationId="{8BE36222-FA93-487C-B0D1-6D750988516E}"/>
          </ac:spMkLst>
        </pc:spChg>
        <pc:spChg chg="del mod">
          <ac:chgData name="Dean, Dylan" userId="S::d_d146@txstate.edu::adbac466-fa95-4afb-9c5b-9178f8422340" providerId="AD" clId="Web-{19E756E0-3E0E-55FC-5A45-2E13E4845293}" dt="2019-04-12T20:29:06.362" v="1543"/>
          <ac:spMkLst>
            <pc:docMk/>
            <pc:sldMk cId="2534068830" sldId="366"/>
            <ac:spMk id="12" creationId="{51C0645B-9DEA-45AD-8850-E3FEF7C86802}"/>
          </ac:spMkLst>
        </pc:spChg>
        <pc:picChg chg="add del mod">
          <ac:chgData name="Dean, Dylan" userId="S::d_d146@txstate.edu::adbac466-fa95-4afb-9c5b-9178f8422340" providerId="AD" clId="Web-{19E756E0-3E0E-55FC-5A45-2E13E4845293}" dt="2019-04-12T20:56:43.038" v="1732"/>
          <ac:picMkLst>
            <pc:docMk/>
            <pc:sldMk cId="2534068830" sldId="366"/>
            <ac:picMk id="5" creationId="{94ED7492-5050-4CDD-A185-D6733CFA293E}"/>
          </ac:picMkLst>
        </pc:picChg>
        <pc:picChg chg="add del mod">
          <ac:chgData name="Dean, Dylan" userId="S::d_d146@txstate.edu::adbac466-fa95-4afb-9c5b-9178f8422340" providerId="AD" clId="Web-{19E756E0-3E0E-55FC-5A45-2E13E4845293}" dt="2019-04-12T20:59:34.474" v="1738"/>
          <ac:picMkLst>
            <pc:docMk/>
            <pc:sldMk cId="2534068830" sldId="366"/>
            <ac:picMk id="7" creationId="{F4C7B8CC-3084-48F2-A0FD-3EFCF1647F12}"/>
          </ac:picMkLst>
        </pc:picChg>
      </pc:sldChg>
      <pc:sldChg chg="addSp delSp modSp modNotes">
        <pc:chgData name="Dean, Dylan" userId="S::d_d146@txstate.edu::adbac466-fa95-4afb-9c5b-9178f8422340" providerId="AD" clId="Web-{19E756E0-3E0E-55FC-5A45-2E13E4845293}" dt="2019-04-12T20:10:22.573" v="651" actId="20577"/>
        <pc:sldMkLst>
          <pc:docMk/>
          <pc:sldMk cId="3264152808" sldId="369"/>
        </pc:sldMkLst>
        <pc:spChg chg="add mod">
          <ac:chgData name="Dean, Dylan" userId="S::d_d146@txstate.edu::adbac466-fa95-4afb-9c5b-9178f8422340" providerId="AD" clId="Web-{19E756E0-3E0E-55FC-5A45-2E13E4845293}" dt="2019-04-12T20:10:22.573" v="651" actId="20577"/>
          <ac:spMkLst>
            <pc:docMk/>
            <pc:sldMk cId="3264152808" sldId="369"/>
            <ac:spMk id="2" creationId="{A9A69C6C-547D-476E-B55A-7E246FDF2DDA}"/>
          </ac:spMkLst>
        </pc:spChg>
        <pc:spChg chg="del mod">
          <ac:chgData name="Dean, Dylan" userId="S::d_d146@txstate.edu::adbac466-fa95-4afb-9c5b-9178f8422340" providerId="AD" clId="Web-{19E756E0-3E0E-55FC-5A45-2E13E4845293}" dt="2019-04-12T20:09:16.730" v="609"/>
          <ac:spMkLst>
            <pc:docMk/>
            <pc:sldMk cId="3264152808" sldId="369"/>
            <ac:spMk id="12" creationId="{51C0645B-9DEA-45AD-8850-E3FEF7C86802}"/>
          </ac:spMkLst>
        </pc:spChg>
      </pc:sldChg>
      <pc:sldChg chg="addSp delSp modSp modNotes">
        <pc:chgData name="Dean, Dylan" userId="S::d_d146@txstate.edu::adbac466-fa95-4afb-9c5b-9178f8422340" providerId="AD" clId="Web-{19E756E0-3E0E-55FC-5A45-2E13E4845293}" dt="2019-04-12T20:38:50.108" v="1629"/>
        <pc:sldMkLst>
          <pc:docMk/>
          <pc:sldMk cId="3521052752" sldId="370"/>
        </pc:sldMkLst>
        <pc:spChg chg="add mod">
          <ac:chgData name="Dean, Dylan" userId="S::d_d146@txstate.edu::adbac466-fa95-4afb-9c5b-9178f8422340" providerId="AD" clId="Web-{19E756E0-3E0E-55FC-5A45-2E13E4845293}" dt="2019-04-12T20:09:55.214" v="648" actId="20577"/>
          <ac:spMkLst>
            <pc:docMk/>
            <pc:sldMk cId="3521052752" sldId="370"/>
            <ac:spMk id="2" creationId="{C1CE3CFC-E614-4BF5-B729-034B9F7D71C9}"/>
          </ac:spMkLst>
        </pc:spChg>
        <pc:spChg chg="del mod">
          <ac:chgData name="Dean, Dylan" userId="S::d_d146@txstate.edu::adbac466-fa95-4afb-9c5b-9178f8422340" providerId="AD" clId="Web-{19E756E0-3E0E-55FC-5A45-2E13E4845293}" dt="2019-04-12T20:09:39.152" v="626"/>
          <ac:spMkLst>
            <pc:docMk/>
            <pc:sldMk cId="3521052752" sldId="370"/>
            <ac:spMk id="12" creationId="{51C0645B-9DEA-45AD-8850-E3FEF7C86802}"/>
          </ac:spMkLst>
        </pc:spChg>
        <pc:picChg chg="mod">
          <ac:chgData name="Dean, Dylan" userId="S::d_d146@txstate.edu::adbac466-fa95-4afb-9c5b-9178f8422340" providerId="AD" clId="Web-{19E756E0-3E0E-55FC-5A45-2E13E4845293}" dt="2019-04-12T20:38:50.108" v="1629"/>
          <ac:picMkLst>
            <pc:docMk/>
            <pc:sldMk cId="3521052752" sldId="370"/>
            <ac:picMk id="9" creationId="{A3B943EA-F856-473E-BEB3-89FA428D2C82}"/>
          </ac:picMkLst>
        </pc:picChg>
        <pc:picChg chg="mod">
          <ac:chgData name="Dean, Dylan" userId="S::d_d146@txstate.edu::adbac466-fa95-4afb-9c5b-9178f8422340" providerId="AD" clId="Web-{19E756E0-3E0E-55FC-5A45-2E13E4845293}" dt="2019-04-12T20:38:12.999" v="1628" actId="1076"/>
          <ac:picMkLst>
            <pc:docMk/>
            <pc:sldMk cId="3521052752" sldId="370"/>
            <ac:picMk id="14" creationId="{C06469F2-6FA6-47BC-9AA3-7566D7F2C8E9}"/>
          </ac:picMkLst>
        </pc:picChg>
      </pc:sldChg>
      <pc:sldChg chg="addSp delSp modSp modNotes">
        <pc:chgData name="Dean, Dylan" userId="S::d_d146@txstate.edu::adbac466-fa95-4afb-9c5b-9178f8422340" providerId="AD" clId="Web-{19E756E0-3E0E-55FC-5A45-2E13E4845293}" dt="2019-04-12T20:11:10.104" v="680" actId="20577"/>
        <pc:sldMkLst>
          <pc:docMk/>
          <pc:sldMk cId="138669365" sldId="372"/>
        </pc:sldMkLst>
        <pc:spChg chg="del">
          <ac:chgData name="Dean, Dylan" userId="S::d_d146@txstate.edu::adbac466-fa95-4afb-9c5b-9178f8422340" providerId="AD" clId="Web-{19E756E0-3E0E-55FC-5A45-2E13E4845293}" dt="2019-04-12T20:10:29.214" v="654"/>
          <ac:spMkLst>
            <pc:docMk/>
            <pc:sldMk cId="138669365" sldId="372"/>
            <ac:spMk id="12" creationId="{51C0645B-9DEA-45AD-8850-E3FEF7C86802}"/>
          </ac:spMkLst>
        </pc:spChg>
        <pc:spChg chg="mod">
          <ac:chgData name="Dean, Dylan" userId="S::d_d146@txstate.edu::adbac466-fa95-4afb-9c5b-9178f8422340" providerId="AD" clId="Web-{19E756E0-3E0E-55FC-5A45-2E13E4845293}" dt="2019-04-12T19:32:10.308" v="363" actId="1076"/>
          <ac:spMkLst>
            <pc:docMk/>
            <pc:sldMk cId="138669365" sldId="372"/>
            <ac:spMk id="14" creationId="{F3E29ADE-A8B4-41B7-AAD9-072EE389AD12}"/>
          </ac:spMkLst>
        </pc:spChg>
        <pc:spChg chg="add mod">
          <ac:chgData name="Dean, Dylan" userId="S::d_d146@txstate.edu::adbac466-fa95-4afb-9c5b-9178f8422340" providerId="AD" clId="Web-{19E756E0-3E0E-55FC-5A45-2E13E4845293}" dt="2019-04-12T20:11:10.104" v="680" actId="20577"/>
          <ac:spMkLst>
            <pc:docMk/>
            <pc:sldMk cId="138669365" sldId="372"/>
            <ac:spMk id="20" creationId="{3B9B32F7-D6BE-4A29-A44D-8500A5FE63C5}"/>
          </ac:spMkLst>
        </pc:spChg>
        <pc:picChg chg="add mod modCrop">
          <ac:chgData name="Dean, Dylan" userId="S::d_d146@txstate.edu::adbac466-fa95-4afb-9c5b-9178f8422340" providerId="AD" clId="Web-{19E756E0-3E0E-55FC-5A45-2E13E4845293}" dt="2019-04-12T19:32:05.199" v="362" actId="1076"/>
          <ac:picMkLst>
            <pc:docMk/>
            <pc:sldMk cId="138669365" sldId="372"/>
            <ac:picMk id="2" creationId="{0F69BC3C-EE2F-4F2F-8367-C06AE4E92133}"/>
          </ac:picMkLst>
        </pc:picChg>
        <pc:picChg chg="add del mod">
          <ac:chgData name="Dean, Dylan" userId="S::d_d146@txstate.edu::adbac466-fa95-4afb-9c5b-9178f8422340" providerId="AD" clId="Web-{19E756E0-3E0E-55FC-5A45-2E13E4845293}" dt="2019-04-12T19:48:28.614" v="382"/>
          <ac:picMkLst>
            <pc:docMk/>
            <pc:sldMk cId="138669365" sldId="372"/>
            <ac:picMk id="7" creationId="{8151E763-7E78-4536-B9F1-A326F1911B08}"/>
          </ac:picMkLst>
        </pc:picChg>
        <pc:picChg chg="add del mod">
          <ac:chgData name="Dean, Dylan" userId="S::d_d146@txstate.edu::adbac466-fa95-4afb-9c5b-9178f8422340" providerId="AD" clId="Web-{19E756E0-3E0E-55FC-5A45-2E13E4845293}" dt="2019-04-12T19:48:34.129" v="385"/>
          <ac:picMkLst>
            <pc:docMk/>
            <pc:sldMk cId="138669365" sldId="372"/>
            <ac:picMk id="10" creationId="{DB5DA5DA-F778-4321-AD47-942B7F4D8753}"/>
          </ac:picMkLst>
        </pc:picChg>
      </pc:sldChg>
      <pc:sldChg chg="addSp delSp modSp modNotes">
        <pc:chgData name="Dean, Dylan" userId="S::d_d146@txstate.edu::adbac466-fa95-4afb-9c5b-9178f8422340" providerId="AD" clId="Web-{19E756E0-3E0E-55FC-5A45-2E13E4845293}" dt="2019-04-12T20:11:44.229" v="724"/>
        <pc:sldMkLst>
          <pc:docMk/>
          <pc:sldMk cId="2121261038" sldId="373"/>
        </pc:sldMkLst>
        <pc:spChg chg="add mod">
          <ac:chgData name="Dean, Dylan" userId="S::d_d146@txstate.edu::adbac466-fa95-4afb-9c5b-9178f8422340" providerId="AD" clId="Web-{19E756E0-3E0E-55FC-5A45-2E13E4845293}" dt="2019-04-12T20:11:38.917" v="718" actId="20577"/>
          <ac:spMkLst>
            <pc:docMk/>
            <pc:sldMk cId="2121261038" sldId="373"/>
            <ac:spMk id="4" creationId="{0BB5C461-C04D-4D1D-881B-3C6741D927DD}"/>
          </ac:spMkLst>
        </pc:spChg>
        <pc:spChg chg="del mod">
          <ac:chgData name="Dean, Dylan" userId="S::d_d146@txstate.edu::adbac466-fa95-4afb-9c5b-9178f8422340" providerId="AD" clId="Web-{19E756E0-3E0E-55FC-5A45-2E13E4845293}" dt="2019-04-12T20:11:44.229" v="724"/>
          <ac:spMkLst>
            <pc:docMk/>
            <pc:sldMk cId="2121261038" sldId="373"/>
            <ac:spMk id="12" creationId="{51C0645B-9DEA-45AD-8850-E3FEF7C86802}"/>
          </ac:spMkLst>
        </pc:spChg>
      </pc:sldChg>
      <pc:sldChg chg="addSp delSp modSp modNotes">
        <pc:chgData name="Dean, Dylan" userId="S::d_d146@txstate.edu::adbac466-fa95-4afb-9c5b-9178f8422340" providerId="AD" clId="Web-{19E756E0-3E0E-55FC-5A45-2E13E4845293}" dt="2019-04-12T20:23:32.521" v="1465"/>
        <pc:sldMkLst>
          <pc:docMk/>
          <pc:sldMk cId="2598527946" sldId="374"/>
        </pc:sldMkLst>
        <pc:spChg chg="add mod">
          <ac:chgData name="Dean, Dylan" userId="S::d_d146@txstate.edu::adbac466-fa95-4afb-9c5b-9178f8422340" providerId="AD" clId="Web-{19E756E0-3E0E-55FC-5A45-2E13E4845293}" dt="2019-04-12T20:23:26.240" v="1459" actId="20577"/>
          <ac:spMkLst>
            <pc:docMk/>
            <pc:sldMk cId="2598527946" sldId="374"/>
            <ac:spMk id="2" creationId="{59599A7E-EE6D-439A-8B78-7AB6982EAC35}"/>
          </ac:spMkLst>
        </pc:spChg>
        <pc:spChg chg="del mod">
          <ac:chgData name="Dean, Dylan" userId="S::d_d146@txstate.edu::adbac466-fa95-4afb-9c5b-9178f8422340" providerId="AD" clId="Web-{19E756E0-3E0E-55FC-5A45-2E13E4845293}" dt="2019-04-12T20:23:32.521" v="1465"/>
          <ac:spMkLst>
            <pc:docMk/>
            <pc:sldMk cId="2598527946" sldId="374"/>
            <ac:spMk id="12" creationId="{51C0645B-9DEA-45AD-8850-E3FEF7C86802}"/>
          </ac:spMkLst>
        </pc:spChg>
      </pc:sldChg>
      <pc:sldChg chg="addSp delSp modSp modNotes">
        <pc:chgData name="Dean, Dylan" userId="S::d_d146@txstate.edu::adbac466-fa95-4afb-9c5b-9178f8422340" providerId="AD" clId="Web-{19E756E0-3E0E-55FC-5A45-2E13E4845293}" dt="2019-04-12T20:30:26.299" v="1621"/>
        <pc:sldMkLst>
          <pc:docMk/>
          <pc:sldMk cId="1514131757" sldId="375"/>
        </pc:sldMkLst>
        <pc:spChg chg="mod">
          <ac:chgData name="Dean, Dylan" userId="S::d_d146@txstate.edu::adbac466-fa95-4afb-9c5b-9178f8422340" providerId="AD" clId="Web-{19E756E0-3E0E-55FC-5A45-2E13E4845293}" dt="2019-04-12T19:42:16.351" v="377" actId="1076"/>
          <ac:spMkLst>
            <pc:docMk/>
            <pc:sldMk cId="1514131757" sldId="375"/>
            <ac:spMk id="4" creationId="{6CD8843A-749F-4688-900F-B4157C45F3C2}"/>
          </ac:spMkLst>
        </pc:spChg>
        <pc:spChg chg="add mod">
          <ac:chgData name="Dean, Dylan" userId="S::d_d146@txstate.edu::adbac466-fa95-4afb-9c5b-9178f8422340" providerId="AD" clId="Web-{19E756E0-3E0E-55FC-5A45-2E13E4845293}" dt="2019-04-12T20:22:58.006" v="1413" actId="20577"/>
          <ac:spMkLst>
            <pc:docMk/>
            <pc:sldMk cId="1514131757" sldId="375"/>
            <ac:spMk id="5" creationId="{CB2FF913-B330-4653-B5A8-0D3CA8ED9116}"/>
          </ac:spMkLst>
        </pc:spChg>
        <pc:spChg chg="del mod">
          <ac:chgData name="Dean, Dylan" userId="S::d_d146@txstate.edu::adbac466-fa95-4afb-9c5b-9178f8422340" providerId="AD" clId="Web-{19E756E0-3E0E-55FC-5A45-2E13E4845293}" dt="2019-04-12T20:23:03.130" v="1416"/>
          <ac:spMkLst>
            <pc:docMk/>
            <pc:sldMk cId="1514131757" sldId="375"/>
            <ac:spMk id="12" creationId="{51C0645B-9DEA-45AD-8850-E3FEF7C86802}"/>
          </ac:spMkLst>
        </pc:spChg>
        <pc:picChg chg="mod modCrop">
          <ac:chgData name="Dean, Dylan" userId="S::d_d146@txstate.edu::adbac466-fa95-4afb-9c5b-9178f8422340" providerId="AD" clId="Web-{19E756E0-3E0E-55FC-5A45-2E13E4845293}" dt="2019-04-12T19:41:41.616" v="372"/>
          <ac:picMkLst>
            <pc:docMk/>
            <pc:sldMk cId="1514131757" sldId="375"/>
            <ac:picMk id="2" creationId="{0FD94461-AE96-4D74-A83F-84D988EE722C}"/>
          </ac:picMkLst>
        </pc:picChg>
        <pc:picChg chg="mod modCrop">
          <ac:chgData name="Dean, Dylan" userId="S::d_d146@txstate.edu::adbac466-fa95-4afb-9c5b-9178f8422340" providerId="AD" clId="Web-{19E756E0-3E0E-55FC-5A45-2E13E4845293}" dt="2019-04-12T19:42:10.679" v="376"/>
          <ac:picMkLst>
            <pc:docMk/>
            <pc:sldMk cId="1514131757" sldId="375"/>
            <ac:picMk id="3" creationId="{E0AB451B-DFFF-401E-9656-60A91D5A6EBF}"/>
          </ac:picMkLst>
        </pc:picChg>
      </pc:sldChg>
      <pc:sldChg chg="modSp modNotes">
        <pc:chgData name="Dean, Dylan" userId="S::d_d146@txstate.edu::adbac466-fa95-4afb-9c5b-9178f8422340" providerId="AD" clId="Web-{19E756E0-3E0E-55FC-5A45-2E13E4845293}" dt="2019-04-12T20:28:19.472" v="1511"/>
        <pc:sldMkLst>
          <pc:docMk/>
          <pc:sldMk cId="4024920049" sldId="376"/>
        </pc:sldMkLst>
        <pc:graphicFrameChg chg="mod modGraphic">
          <ac:chgData name="Dean, Dylan" userId="S::d_d146@txstate.edu::adbac466-fa95-4afb-9c5b-9178f8422340" providerId="AD" clId="Web-{19E756E0-3E0E-55FC-5A45-2E13E4845293}" dt="2019-04-12T20:28:19.472" v="1511"/>
          <ac:graphicFrameMkLst>
            <pc:docMk/>
            <pc:sldMk cId="4024920049" sldId="376"/>
            <ac:graphicFrameMk id="3" creationId="{4D9EE199-A748-4132-9957-93D53049DD2C}"/>
          </ac:graphicFrameMkLst>
        </pc:graphicFrameChg>
        <pc:picChg chg="mod modCrop">
          <ac:chgData name="Dean, Dylan" userId="S::d_d146@txstate.edu::adbac466-fa95-4afb-9c5b-9178f8422340" providerId="AD" clId="Web-{19E756E0-3E0E-55FC-5A45-2E13E4845293}" dt="2019-04-12T19:18:24.033" v="193" actId="1076"/>
          <ac:picMkLst>
            <pc:docMk/>
            <pc:sldMk cId="4024920049" sldId="376"/>
            <ac:picMk id="2" creationId="{F5DB1528-9B4C-477F-9623-14823ABD2AD1}"/>
          </ac:picMkLst>
        </pc:picChg>
      </pc:sldChg>
      <pc:sldChg chg="add del replId">
        <pc:chgData name="Dean, Dylan" userId="S::d_d146@txstate.edu::adbac466-fa95-4afb-9c5b-9178f8422340" providerId="AD" clId="Web-{19E756E0-3E0E-55FC-5A45-2E13E4845293}" dt="2019-04-12T20:10:38.776" v="656"/>
        <pc:sldMkLst>
          <pc:docMk/>
          <pc:sldMk cId="814362135" sldId="377"/>
        </pc:sldMkLst>
      </pc:sldChg>
      <pc:sldChg chg="add del replId">
        <pc:chgData name="Dean, Dylan" userId="S::d_d146@txstate.edu::adbac466-fa95-4afb-9c5b-9178f8422340" providerId="AD" clId="Web-{19E756E0-3E0E-55FC-5A45-2E13E4845293}" dt="2019-04-12T20:10:50.636" v="658"/>
        <pc:sldMkLst>
          <pc:docMk/>
          <pc:sldMk cId="1512223787" sldId="377"/>
        </pc:sldMkLst>
      </pc:sldChg>
      <pc:sldChg chg="addSp modSp new">
        <pc:chgData name="Dean, Dylan" userId="S::d_d146@txstate.edu::adbac466-fa95-4afb-9c5b-9178f8422340" providerId="AD" clId="Web-{19E756E0-3E0E-55FC-5A45-2E13E4845293}" dt="2019-04-12T20:32:04.924" v="1627" actId="14100"/>
        <pc:sldMkLst>
          <pc:docMk/>
          <pc:sldMk cId="3273166317" sldId="377"/>
        </pc:sldMkLst>
        <pc:picChg chg="add mod">
          <ac:chgData name="Dean, Dylan" userId="S::d_d146@txstate.edu::adbac466-fa95-4afb-9c5b-9178f8422340" providerId="AD" clId="Web-{19E756E0-3E0E-55FC-5A45-2E13E4845293}" dt="2019-04-12T20:32:04.924" v="1627" actId="14100"/>
          <ac:picMkLst>
            <pc:docMk/>
            <pc:sldMk cId="3273166317" sldId="377"/>
            <ac:picMk id="2" creationId="{DC3741F6-5816-401E-9FE0-E583B6CB1EE6}"/>
          </ac:picMkLst>
        </pc:picChg>
      </pc:sldChg>
      <pc:sldChg chg="addSp modSp new">
        <pc:chgData name="Dean, Dylan" userId="S::d_d146@txstate.edu::adbac466-fa95-4afb-9c5b-9178f8422340" providerId="AD" clId="Web-{19E756E0-3E0E-55FC-5A45-2E13E4845293}" dt="2019-04-12T20:45:12.043" v="1640" actId="1076"/>
        <pc:sldMkLst>
          <pc:docMk/>
          <pc:sldMk cId="1406544076" sldId="378"/>
        </pc:sldMkLst>
        <pc:picChg chg="add mod">
          <ac:chgData name="Dean, Dylan" userId="S::d_d146@txstate.edu::adbac466-fa95-4afb-9c5b-9178f8422340" providerId="AD" clId="Web-{19E756E0-3E0E-55FC-5A45-2E13E4845293}" dt="2019-04-12T20:45:12.043" v="1640" actId="1076"/>
          <ac:picMkLst>
            <pc:docMk/>
            <pc:sldMk cId="1406544076" sldId="378"/>
            <ac:picMk id="2" creationId="{17383088-6487-4868-AFE8-65482F9EC7E0}"/>
          </ac:picMkLst>
        </pc:picChg>
      </pc:sldChg>
    </pc:docChg>
  </pc:docChgLst>
  <pc:docChgLst>
    <pc:chgData name="Dean, Dylan" userId="S::d_d146@txstate.edu::adbac466-fa95-4afb-9c5b-9178f8422340" providerId="AD" clId="Web-{11064EFF-0CB7-E5E7-F71B-CDE6E09E0EEC}"/>
    <pc:docChg chg="modSld">
      <pc:chgData name="Dean, Dylan" userId="S::d_d146@txstate.edu::adbac466-fa95-4afb-9c5b-9178f8422340" providerId="AD" clId="Web-{11064EFF-0CB7-E5E7-F71B-CDE6E09E0EEC}" dt="2019-04-14T18:57:02.758" v="3" actId="1076"/>
      <pc:docMkLst>
        <pc:docMk/>
      </pc:docMkLst>
      <pc:sldChg chg="addSp delSp modSp">
        <pc:chgData name="Dean, Dylan" userId="S::d_d146@txstate.edu::adbac466-fa95-4afb-9c5b-9178f8422340" providerId="AD" clId="Web-{11064EFF-0CB7-E5E7-F71B-CDE6E09E0EEC}" dt="2019-04-14T18:57:02.758" v="3" actId="1076"/>
        <pc:sldMkLst>
          <pc:docMk/>
          <pc:sldMk cId="2534068830" sldId="366"/>
        </pc:sldMkLst>
        <pc:picChg chg="add mod">
          <ac:chgData name="Dean, Dylan" userId="S::d_d146@txstate.edu::adbac466-fa95-4afb-9c5b-9178f8422340" providerId="AD" clId="Web-{11064EFF-0CB7-E5E7-F71B-CDE6E09E0EEC}" dt="2019-04-14T18:57:02.758" v="3" actId="1076"/>
          <ac:picMkLst>
            <pc:docMk/>
            <pc:sldMk cId="2534068830" sldId="366"/>
            <ac:picMk id="3" creationId="{AD59B07D-E72E-48D8-80BB-5946FEE447FB}"/>
          </ac:picMkLst>
        </pc:picChg>
        <pc:picChg chg="del">
          <ac:chgData name="Dean, Dylan" userId="S::d_d146@txstate.edu::adbac466-fa95-4afb-9c5b-9178f8422340" providerId="AD" clId="Web-{11064EFF-0CB7-E5E7-F71B-CDE6E09E0EEC}" dt="2019-04-14T18:56:50.024" v="1"/>
          <ac:picMkLst>
            <pc:docMk/>
            <pc:sldMk cId="2534068830" sldId="366"/>
            <ac:picMk id="5" creationId="{598BCBBF-20CF-44DD-90A4-E3F10E283392}"/>
          </ac:picMkLst>
        </pc:picChg>
      </pc:sldChg>
    </pc:docChg>
  </pc:docChgLst>
  <pc:docChgLst>
    <pc:chgData name="Dean, Dylan" userId="S::d_d146@txstate.edu::adbac466-fa95-4afb-9c5b-9178f8422340" providerId="AD" clId="Web-{17749FCA-2C2F-8A79-F198-FC2898BA061B}"/>
    <pc:docChg chg="modSld">
      <pc:chgData name="Dean, Dylan" userId="S::d_d146@txstate.edu::adbac466-fa95-4afb-9c5b-9178f8422340" providerId="AD" clId="Web-{17749FCA-2C2F-8A79-F198-FC2898BA061B}" dt="2019-04-12T21:28:36.868" v="24" actId="1076"/>
      <pc:docMkLst>
        <pc:docMk/>
      </pc:docMkLst>
      <pc:sldChg chg="delSp modSp">
        <pc:chgData name="Dean, Dylan" userId="S::d_d146@txstate.edu::adbac466-fa95-4afb-9c5b-9178f8422340" providerId="AD" clId="Web-{17749FCA-2C2F-8A79-F198-FC2898BA061B}" dt="2019-04-12T21:20:51.286" v="16"/>
        <pc:sldMkLst>
          <pc:docMk/>
          <pc:sldMk cId="1736021552" sldId="256"/>
        </pc:sldMkLst>
        <pc:spChg chg="mod">
          <ac:chgData name="Dean, Dylan" userId="S::d_d146@txstate.edu::adbac466-fa95-4afb-9c5b-9178f8422340" providerId="AD" clId="Web-{17749FCA-2C2F-8A79-F198-FC2898BA061B}" dt="2019-04-12T21:11:51.859" v="14" actId="20577"/>
          <ac:spMkLst>
            <pc:docMk/>
            <pc:sldMk cId="1736021552" sldId="256"/>
            <ac:spMk id="4" creationId="{B1EA26B5-3B03-437D-9D7D-DC2C11308658}"/>
          </ac:spMkLst>
        </pc:spChg>
        <pc:spChg chg="del">
          <ac:chgData name="Dean, Dylan" userId="S::d_d146@txstate.edu::adbac466-fa95-4afb-9c5b-9178f8422340" providerId="AD" clId="Web-{17749FCA-2C2F-8A79-F198-FC2898BA061B}" dt="2019-04-12T21:20:51.286" v="16"/>
          <ac:spMkLst>
            <pc:docMk/>
            <pc:sldMk cId="1736021552" sldId="256"/>
            <ac:spMk id="22" creationId="{E727C2D9-17C6-45BD-95E3-BCBE15263357}"/>
          </ac:spMkLst>
        </pc:spChg>
      </pc:sldChg>
      <pc:sldChg chg="addSp modSp">
        <pc:chgData name="Dean, Dylan" userId="S::d_d146@txstate.edu::adbac466-fa95-4afb-9c5b-9178f8422340" providerId="AD" clId="Web-{17749FCA-2C2F-8A79-F198-FC2898BA061B}" dt="2019-04-12T21:28:36.868" v="24" actId="1076"/>
        <pc:sldMkLst>
          <pc:docMk/>
          <pc:sldMk cId="2521437237" sldId="360"/>
        </pc:sldMkLst>
        <pc:spChg chg="mod">
          <ac:chgData name="Dean, Dylan" userId="S::d_d146@txstate.edu::adbac466-fa95-4afb-9c5b-9178f8422340" providerId="AD" clId="Web-{17749FCA-2C2F-8A79-F198-FC2898BA061B}" dt="2019-04-12T21:28:36.868" v="24" actId="1076"/>
          <ac:spMkLst>
            <pc:docMk/>
            <pc:sldMk cId="2521437237" sldId="360"/>
            <ac:spMk id="5" creationId="{EFF3EF4D-8E27-4FF3-8229-12006868BF80}"/>
          </ac:spMkLst>
        </pc:spChg>
        <pc:picChg chg="add mod">
          <ac:chgData name="Dean, Dylan" userId="S::d_d146@txstate.edu::adbac466-fa95-4afb-9c5b-9178f8422340" providerId="AD" clId="Web-{17749FCA-2C2F-8A79-F198-FC2898BA061B}" dt="2019-04-12T21:27:19.415" v="22" actId="1076"/>
          <ac:picMkLst>
            <pc:docMk/>
            <pc:sldMk cId="2521437237" sldId="360"/>
            <ac:picMk id="3" creationId="{B8F12452-B3E2-4AF4-9B99-507163F2A97B}"/>
          </ac:picMkLst>
        </pc:picChg>
        <pc:picChg chg="add mod">
          <ac:chgData name="Dean, Dylan" userId="S::d_d146@txstate.edu::adbac466-fa95-4afb-9c5b-9178f8422340" providerId="AD" clId="Web-{17749FCA-2C2F-8A79-F198-FC2898BA061B}" dt="2019-04-12T21:27:16.477" v="21" actId="1076"/>
          <ac:picMkLst>
            <pc:docMk/>
            <pc:sldMk cId="2521437237" sldId="360"/>
            <ac:picMk id="4" creationId="{1E058471-5B7D-4C7A-B956-F7EFEE906609}"/>
          </ac:picMkLst>
        </pc:picChg>
      </pc:sldChg>
    </pc:docChg>
  </pc:docChgLst>
  <pc:docChgLst>
    <pc:chgData name="Sghari, Mohamed M" userId="S::mms234@txstate.edu::908e8f8c-b55d-4031-9f62-6d5c73eb4a9b" providerId="AD" clId="Web-{9D1DCBE0-5448-EE98-9792-87F9E5141B46}"/>
    <pc:docChg chg="modSld">
      <pc:chgData name="Sghari, Mohamed M" userId="S::mms234@txstate.edu::908e8f8c-b55d-4031-9f62-6d5c73eb4a9b" providerId="AD" clId="Web-{9D1DCBE0-5448-EE98-9792-87F9E5141B46}" dt="2019-04-14T19:51:51.704" v="0" actId="1076"/>
      <pc:docMkLst>
        <pc:docMk/>
      </pc:docMkLst>
      <pc:sldChg chg="modSp">
        <pc:chgData name="Sghari, Mohamed M" userId="S::mms234@txstate.edu::908e8f8c-b55d-4031-9f62-6d5c73eb4a9b" providerId="AD" clId="Web-{9D1DCBE0-5448-EE98-9792-87F9E5141B46}" dt="2019-04-14T19:51:51.704" v="0" actId="1076"/>
        <pc:sldMkLst>
          <pc:docMk/>
          <pc:sldMk cId="2121261038" sldId="373"/>
        </pc:sldMkLst>
        <pc:picChg chg="mod">
          <ac:chgData name="Sghari, Mohamed M" userId="S::mms234@txstate.edu::908e8f8c-b55d-4031-9f62-6d5c73eb4a9b" providerId="AD" clId="Web-{9D1DCBE0-5448-EE98-9792-87F9E5141B46}" dt="2019-04-14T19:51:51.704" v="0" actId="1076"/>
          <ac:picMkLst>
            <pc:docMk/>
            <pc:sldMk cId="2121261038" sldId="373"/>
            <ac:picMk id="7" creationId="{8B2C3BD7-704D-4D17-B135-9C8F4D9152D6}"/>
          </ac:picMkLst>
        </pc:picChg>
      </pc:sldChg>
    </pc:docChg>
  </pc:docChgLst>
  <pc:docChgLst>
    <pc:chgData name="De La Morena, Alfonso J" userId="c90b2070-648c-4af0-935c-d2b62e66f9cf" providerId="ADAL" clId="{5D4B337D-FEC5-443E-9E8A-2C9DB9875A40}"/>
    <pc:docChg chg="undo redo custSel mod addSld delSld modSld sldOrd">
      <pc:chgData name="De La Morena, Alfonso J" userId="c90b2070-648c-4af0-935c-d2b62e66f9cf" providerId="ADAL" clId="{5D4B337D-FEC5-443E-9E8A-2C9DB9875A40}" dt="2019-05-04T16:15:36.095" v="2765" actId="1076"/>
      <pc:docMkLst>
        <pc:docMk/>
      </pc:docMkLst>
      <pc:sldChg chg="addSp delSp modSp">
        <pc:chgData name="De La Morena, Alfonso J" userId="c90b2070-648c-4af0-935c-d2b62e66f9cf" providerId="ADAL" clId="{5D4B337D-FEC5-443E-9E8A-2C9DB9875A40}" dt="2019-04-14T20:37:38.303" v="2657" actId="20577"/>
        <pc:sldMkLst>
          <pc:docMk/>
          <pc:sldMk cId="1736021552" sldId="256"/>
        </pc:sldMkLst>
        <pc:spChg chg="del mod">
          <ac:chgData name="De La Morena, Alfonso J" userId="c90b2070-648c-4af0-935c-d2b62e66f9cf" providerId="ADAL" clId="{5D4B337D-FEC5-443E-9E8A-2C9DB9875A40}" dt="2019-04-12T18:19:04.056" v="5" actId="478"/>
          <ac:spMkLst>
            <pc:docMk/>
            <pc:sldMk cId="1736021552" sldId="256"/>
            <ac:spMk id="2" creationId="{5BD00AF7-18F7-412E-9F73-80F0CB76BC7B}"/>
          </ac:spMkLst>
        </pc:spChg>
        <pc:spChg chg="add mod">
          <ac:chgData name="De La Morena, Alfonso J" userId="c90b2070-648c-4af0-935c-d2b62e66f9cf" providerId="ADAL" clId="{5D4B337D-FEC5-443E-9E8A-2C9DB9875A40}" dt="2019-04-14T20:37:38.303" v="2657" actId="20577"/>
          <ac:spMkLst>
            <pc:docMk/>
            <pc:sldMk cId="1736021552" sldId="256"/>
            <ac:spMk id="4" creationId="{B1EA26B5-3B03-437D-9D7D-DC2C11308658}"/>
          </ac:spMkLst>
        </pc:spChg>
        <pc:spChg chg="del">
          <ac:chgData name="De La Morena, Alfonso J" userId="c90b2070-648c-4af0-935c-d2b62e66f9cf" providerId="ADAL" clId="{5D4B337D-FEC5-443E-9E8A-2C9DB9875A40}" dt="2019-04-12T18:25:08.727" v="84" actId="478"/>
          <ac:spMkLst>
            <pc:docMk/>
            <pc:sldMk cId="1736021552" sldId="256"/>
            <ac:spMk id="11" creationId="{F59DF2E6-C394-4AEA-A684-86AB45354D99}"/>
          </ac:spMkLst>
        </pc:spChg>
        <pc:spChg chg="mod">
          <ac:chgData name="De La Morena, Alfonso J" userId="c90b2070-648c-4af0-935c-d2b62e66f9cf" providerId="ADAL" clId="{5D4B337D-FEC5-443E-9E8A-2C9DB9875A40}" dt="2019-04-12T18:44:24.336" v="133" actId="1076"/>
          <ac:spMkLst>
            <pc:docMk/>
            <pc:sldMk cId="1736021552" sldId="256"/>
            <ac:spMk id="12" creationId="{51C0645B-9DEA-45AD-8850-E3FEF7C86802}"/>
          </ac:spMkLst>
        </pc:spChg>
        <pc:spChg chg="del mod">
          <ac:chgData name="De La Morena, Alfonso J" userId="c90b2070-648c-4af0-935c-d2b62e66f9cf" providerId="ADAL" clId="{5D4B337D-FEC5-443E-9E8A-2C9DB9875A40}" dt="2019-04-12T18:21:53.541" v="35" actId="478"/>
          <ac:spMkLst>
            <pc:docMk/>
            <pc:sldMk cId="1736021552" sldId="256"/>
            <ac:spMk id="21" creationId="{6A29FD90-3013-41A1-B5F2-93B2DBF8FC0D}"/>
          </ac:spMkLst>
        </pc:spChg>
        <pc:spChg chg="mod">
          <ac:chgData name="De La Morena, Alfonso J" userId="c90b2070-648c-4af0-935c-d2b62e66f9cf" providerId="ADAL" clId="{5D4B337D-FEC5-443E-9E8A-2C9DB9875A40}" dt="2019-04-12T19:36:47.484" v="647" actId="1076"/>
          <ac:spMkLst>
            <pc:docMk/>
            <pc:sldMk cId="1736021552" sldId="256"/>
            <ac:spMk id="22" creationId="{E727C2D9-17C6-45BD-95E3-BCBE15263357}"/>
          </ac:spMkLst>
        </pc:spChg>
        <pc:spChg chg="add del mod">
          <ac:chgData name="De La Morena, Alfonso J" userId="c90b2070-648c-4af0-935c-d2b62e66f9cf" providerId="ADAL" clId="{5D4B337D-FEC5-443E-9E8A-2C9DB9875A40}" dt="2019-04-12T18:47:30.743" v="241" actId="478"/>
          <ac:spMkLst>
            <pc:docMk/>
            <pc:sldMk cId="1736021552" sldId="256"/>
            <ac:spMk id="23" creationId="{DAC281E6-474D-4970-BC36-1CB624BE3F68}"/>
          </ac:spMkLst>
        </pc:spChg>
        <pc:spChg chg="del mod">
          <ac:chgData name="De La Morena, Alfonso J" userId="c90b2070-648c-4af0-935c-d2b62e66f9cf" providerId="ADAL" clId="{5D4B337D-FEC5-443E-9E8A-2C9DB9875A40}" dt="2019-04-12T18:50:02.149" v="307" actId="478"/>
          <ac:spMkLst>
            <pc:docMk/>
            <pc:sldMk cId="1736021552" sldId="256"/>
            <ac:spMk id="25" creationId="{AC1D8212-55EA-4EC3-9004-75380055F356}"/>
          </ac:spMkLst>
        </pc:spChg>
        <pc:spChg chg="del mod">
          <ac:chgData name="De La Morena, Alfonso J" userId="c90b2070-648c-4af0-935c-d2b62e66f9cf" providerId="ADAL" clId="{5D4B337D-FEC5-443E-9E8A-2C9DB9875A40}" dt="2019-04-12T18:49:59.785" v="305" actId="478"/>
          <ac:spMkLst>
            <pc:docMk/>
            <pc:sldMk cId="1736021552" sldId="256"/>
            <ac:spMk id="27" creationId="{92A4517C-889B-4A59-B41A-7D9590B0A5BC}"/>
          </ac:spMkLst>
        </pc:spChg>
        <pc:spChg chg="del mod">
          <ac:chgData name="De La Morena, Alfonso J" userId="c90b2070-648c-4af0-935c-d2b62e66f9cf" providerId="ADAL" clId="{5D4B337D-FEC5-443E-9E8A-2C9DB9875A40}" dt="2019-04-12T18:50:00.970" v="306" actId="478"/>
          <ac:spMkLst>
            <pc:docMk/>
            <pc:sldMk cId="1736021552" sldId="256"/>
            <ac:spMk id="28" creationId="{174F36D7-93F0-425A-85D2-0D3687859E17}"/>
          </ac:spMkLst>
        </pc:spChg>
        <pc:grpChg chg="add mod">
          <ac:chgData name="De La Morena, Alfonso J" userId="c90b2070-648c-4af0-935c-d2b62e66f9cf" providerId="ADAL" clId="{5D4B337D-FEC5-443E-9E8A-2C9DB9875A40}" dt="2019-04-12T18:50:49.509" v="318" actId="1076"/>
          <ac:grpSpMkLst>
            <pc:docMk/>
            <pc:sldMk cId="1736021552" sldId="256"/>
            <ac:grpSpMk id="3" creationId="{47C7EB7A-3862-4D18-A62C-9B095DA857E8}"/>
          </ac:grpSpMkLst>
        </pc:grpChg>
        <pc:grpChg chg="del mod">
          <ac:chgData name="De La Morena, Alfonso J" userId="c90b2070-648c-4af0-935c-d2b62e66f9cf" providerId="ADAL" clId="{5D4B337D-FEC5-443E-9E8A-2C9DB9875A40}" dt="2019-04-12T18:48:53.197" v="290" actId="478"/>
          <ac:grpSpMkLst>
            <pc:docMk/>
            <pc:sldMk cId="1736021552" sldId="256"/>
            <ac:grpSpMk id="14" creationId="{FE432F2B-EE32-4770-8FE7-40B3EA147906}"/>
          </ac:grpSpMkLst>
        </pc:grpChg>
        <pc:picChg chg="mod">
          <ac:chgData name="De La Morena, Alfonso J" userId="c90b2070-648c-4af0-935c-d2b62e66f9cf" providerId="ADAL" clId="{5D4B337D-FEC5-443E-9E8A-2C9DB9875A40}" dt="2019-04-12T18:20:59.212" v="27" actId="164"/>
          <ac:picMkLst>
            <pc:docMk/>
            <pc:sldMk cId="1736021552" sldId="256"/>
            <ac:picMk id="7" creationId="{28C97B85-E929-45D4-9351-177BD921B76B}"/>
          </ac:picMkLst>
        </pc:picChg>
        <pc:picChg chg="mod">
          <ac:chgData name="De La Morena, Alfonso J" userId="c90b2070-648c-4af0-935c-d2b62e66f9cf" providerId="ADAL" clId="{5D4B337D-FEC5-443E-9E8A-2C9DB9875A40}" dt="2019-04-12T18:44:09.664" v="130" actId="14100"/>
          <ac:picMkLst>
            <pc:docMk/>
            <pc:sldMk cId="1736021552" sldId="256"/>
            <ac:picMk id="20" creationId="{B64478E8-87A7-4B4B-94D4-192D00378FDC}"/>
          </ac:picMkLst>
        </pc:picChg>
        <pc:picChg chg="del">
          <ac:chgData name="De La Morena, Alfonso J" userId="c90b2070-648c-4af0-935c-d2b62e66f9cf" providerId="ADAL" clId="{5D4B337D-FEC5-443E-9E8A-2C9DB9875A40}" dt="2019-04-12T18:43:09.759" v="118" actId="478"/>
          <ac:picMkLst>
            <pc:docMk/>
            <pc:sldMk cId="1736021552" sldId="256"/>
            <ac:picMk id="24" creationId="{E9AE1AC8-C2A9-4972-B549-DA0C74C4935F}"/>
          </ac:picMkLst>
        </pc:picChg>
        <pc:picChg chg="mod">
          <ac:chgData name="De La Morena, Alfonso J" userId="c90b2070-648c-4af0-935c-d2b62e66f9cf" providerId="ADAL" clId="{5D4B337D-FEC5-443E-9E8A-2C9DB9875A40}" dt="2019-04-12T18:44:50.087" v="136" actId="1076"/>
          <ac:picMkLst>
            <pc:docMk/>
            <pc:sldMk cId="1736021552" sldId="256"/>
            <ac:picMk id="26" creationId="{D7DD8D22-EFC0-4234-A182-F3C8BBBE496C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4-12T22:37:32.536" v="2488" actId="1076"/>
        <pc:sldMkLst>
          <pc:docMk/>
          <pc:sldMk cId="1543900178" sldId="336"/>
        </pc:sldMkLst>
        <pc:spChg chg="mod">
          <ac:chgData name="De La Morena, Alfonso J" userId="c90b2070-648c-4af0-935c-d2b62e66f9cf" providerId="ADAL" clId="{5D4B337D-FEC5-443E-9E8A-2C9DB9875A40}" dt="2019-04-12T20:08:13.533" v="1021" actId="1076"/>
          <ac:spMkLst>
            <pc:docMk/>
            <pc:sldMk cId="1543900178" sldId="336"/>
            <ac:spMk id="5" creationId="{94B916C3-348A-4A13-83FA-2EC88FBCAF4D}"/>
          </ac:spMkLst>
        </pc:spChg>
        <pc:spChg chg="del">
          <ac:chgData name="De La Morena, Alfonso J" userId="c90b2070-648c-4af0-935c-d2b62e66f9cf" providerId="ADAL" clId="{5D4B337D-FEC5-443E-9E8A-2C9DB9875A40}" dt="2019-04-12T20:11:25.585" v="1041" actId="478"/>
          <ac:spMkLst>
            <pc:docMk/>
            <pc:sldMk cId="1543900178" sldId="336"/>
            <ac:spMk id="9" creationId="{FFE03365-A5F6-4A8F-94DC-E4C203B527BF}"/>
          </ac:spMkLst>
        </pc:spChg>
        <pc:spChg chg="del">
          <ac:chgData name="De La Morena, Alfonso J" userId="c90b2070-648c-4af0-935c-d2b62e66f9cf" providerId="ADAL" clId="{5D4B337D-FEC5-443E-9E8A-2C9DB9875A40}" dt="2019-04-12T18:25:18.477" v="88" actId="478"/>
          <ac:spMkLst>
            <pc:docMk/>
            <pc:sldMk cId="1543900178" sldId="336"/>
            <ac:spMk id="11" creationId="{F59DF2E6-C394-4AEA-A684-86AB45354D99}"/>
          </ac:spMkLst>
        </pc:spChg>
        <pc:spChg chg="del mod">
          <ac:chgData name="De La Morena, Alfonso J" userId="c90b2070-648c-4af0-935c-d2b62e66f9cf" providerId="ADAL" clId="{5D4B337D-FEC5-443E-9E8A-2C9DB9875A40}" dt="2019-04-12T20:11:04.702" v="1035" actId="478"/>
          <ac:spMkLst>
            <pc:docMk/>
            <pc:sldMk cId="1543900178" sldId="336"/>
            <ac:spMk id="19" creationId="{815ADEC6-8C5A-4871-856F-788F9DF1CB83}"/>
          </ac:spMkLst>
        </pc:spChg>
        <pc:spChg chg="mod">
          <ac:chgData name="De La Morena, Alfonso J" userId="c90b2070-648c-4af0-935c-d2b62e66f9cf" providerId="ADAL" clId="{5D4B337D-FEC5-443E-9E8A-2C9DB9875A40}" dt="2019-04-12T20:11:42.918" v="1043" actId="1076"/>
          <ac:spMkLst>
            <pc:docMk/>
            <pc:sldMk cId="1543900178" sldId="336"/>
            <ac:spMk id="20" creationId="{4EF5EA58-77C2-41EC-8134-EF40C613641D}"/>
          </ac:spMkLst>
        </pc:spChg>
        <pc:spChg chg="add mod">
          <ac:chgData name="De La Morena, Alfonso J" userId="c90b2070-648c-4af0-935c-d2b62e66f9cf" providerId="ADAL" clId="{5D4B337D-FEC5-443E-9E8A-2C9DB9875A40}" dt="2019-04-12T20:11:17.678" v="1039" actId="2085"/>
          <ac:spMkLst>
            <pc:docMk/>
            <pc:sldMk cId="1543900178" sldId="336"/>
            <ac:spMk id="25" creationId="{902004B7-A627-4E18-817D-F488A9D7AA04}"/>
          </ac:spMkLst>
        </pc:spChg>
        <pc:picChg chg="mod">
          <ac:chgData name="De La Morena, Alfonso J" userId="c90b2070-648c-4af0-935c-d2b62e66f9cf" providerId="ADAL" clId="{5D4B337D-FEC5-443E-9E8A-2C9DB9875A40}" dt="2019-04-12T20:11:35.514" v="1042" actId="1076"/>
          <ac:picMkLst>
            <pc:docMk/>
            <pc:sldMk cId="1543900178" sldId="336"/>
            <ac:picMk id="3" creationId="{3D7CE370-D7A3-4412-85A7-EA29952E40AF}"/>
          </ac:picMkLst>
        </pc:picChg>
        <pc:picChg chg="mod">
          <ac:chgData name="De La Morena, Alfonso J" userId="c90b2070-648c-4af0-935c-d2b62e66f9cf" providerId="ADAL" clId="{5D4B337D-FEC5-443E-9E8A-2C9DB9875A40}" dt="2019-04-12T22:37:32.536" v="2488" actId="1076"/>
          <ac:picMkLst>
            <pc:docMk/>
            <pc:sldMk cId="1543900178" sldId="336"/>
            <ac:picMk id="4" creationId="{9B637584-1EA3-4DCF-97E6-E0CA0B0AD4B0}"/>
          </ac:picMkLst>
        </pc:picChg>
        <pc:picChg chg="mod">
          <ac:chgData name="De La Morena, Alfonso J" userId="c90b2070-648c-4af0-935c-d2b62e66f9cf" providerId="ADAL" clId="{5D4B337D-FEC5-443E-9E8A-2C9DB9875A40}" dt="2019-04-12T20:08:09.985" v="1020" actId="1076"/>
          <ac:picMkLst>
            <pc:docMk/>
            <pc:sldMk cId="1543900178" sldId="336"/>
            <ac:picMk id="15" creationId="{B65509D4-960F-4322-A3C1-634B08D1BAE9}"/>
          </ac:picMkLst>
        </pc:picChg>
        <pc:picChg chg="add mod">
          <ac:chgData name="De La Morena, Alfonso J" userId="c90b2070-648c-4af0-935c-d2b62e66f9cf" providerId="ADAL" clId="{5D4B337D-FEC5-443E-9E8A-2C9DB9875A40}" dt="2019-04-12T18:45:10.242" v="144" actId="1035"/>
          <ac:picMkLst>
            <pc:docMk/>
            <pc:sldMk cId="1543900178" sldId="336"/>
            <ac:picMk id="16" creationId="{CB069E2C-008C-4F08-A8BD-376C5A26EBBF}"/>
          </ac:picMkLst>
        </pc:picChg>
        <pc:picChg chg="mod">
          <ac:chgData name="De La Morena, Alfonso J" userId="c90b2070-648c-4af0-935c-d2b62e66f9cf" providerId="ADAL" clId="{5D4B337D-FEC5-443E-9E8A-2C9DB9875A40}" dt="2019-04-12T20:08:41.781" v="1022" actId="1076"/>
          <ac:picMkLst>
            <pc:docMk/>
            <pc:sldMk cId="1543900178" sldId="336"/>
            <ac:picMk id="18" creationId="{44384D12-7F11-4DEC-9922-1825C21FF071}"/>
          </ac:picMkLst>
        </pc:picChg>
        <pc:cxnChg chg="del mod">
          <ac:chgData name="De La Morena, Alfonso J" userId="c90b2070-648c-4af0-935c-d2b62e66f9cf" providerId="ADAL" clId="{5D4B337D-FEC5-443E-9E8A-2C9DB9875A40}" dt="2019-04-12T20:04:24.210" v="965" actId="478"/>
          <ac:cxnSpMkLst>
            <pc:docMk/>
            <pc:sldMk cId="1543900178" sldId="336"/>
            <ac:cxnSpMk id="7" creationId="{14EAF1E7-D8B1-414B-956E-A9979CB6FF61}"/>
          </ac:cxnSpMkLst>
        </pc:cxnChg>
        <pc:cxnChg chg="del mod">
          <ac:chgData name="De La Morena, Alfonso J" userId="c90b2070-648c-4af0-935c-d2b62e66f9cf" providerId="ADAL" clId="{5D4B337D-FEC5-443E-9E8A-2C9DB9875A40}" dt="2019-04-12T20:04:22.806" v="964" actId="478"/>
          <ac:cxnSpMkLst>
            <pc:docMk/>
            <pc:sldMk cId="1543900178" sldId="336"/>
            <ac:cxnSpMk id="21" creationId="{1B495E33-C624-4C5C-BEE4-A57BC2D5EE16}"/>
          </ac:cxnSpMkLst>
        </pc:cxnChg>
        <pc:cxnChg chg="del mod">
          <ac:chgData name="De La Morena, Alfonso J" userId="c90b2070-648c-4af0-935c-d2b62e66f9cf" providerId="ADAL" clId="{5D4B337D-FEC5-443E-9E8A-2C9DB9875A40}" dt="2019-04-12T20:04:25.337" v="966" actId="478"/>
          <ac:cxnSpMkLst>
            <pc:docMk/>
            <pc:sldMk cId="1543900178" sldId="336"/>
            <ac:cxnSpMk id="24" creationId="{B30DA24A-3F22-4BC6-949F-093DA255F071}"/>
          </ac:cxnSpMkLst>
        </pc:cxnChg>
      </pc:sldChg>
      <pc:sldChg chg="addSp delSp modSp">
        <pc:chgData name="De La Morena, Alfonso J" userId="c90b2070-648c-4af0-935c-d2b62e66f9cf" providerId="ADAL" clId="{5D4B337D-FEC5-443E-9E8A-2C9DB9875A40}" dt="2019-04-12T18:59:58.903" v="409" actId="688"/>
        <pc:sldMkLst>
          <pc:docMk/>
          <pc:sldMk cId="3881668397" sldId="356"/>
        </pc:sldMkLst>
        <pc:spChg chg="del">
          <ac:chgData name="De La Morena, Alfonso J" userId="c90b2070-648c-4af0-935c-d2b62e66f9cf" providerId="ADAL" clId="{5D4B337D-FEC5-443E-9E8A-2C9DB9875A40}" dt="2019-04-12T18:25:12.541" v="85" actId="478"/>
          <ac:spMkLst>
            <pc:docMk/>
            <pc:sldMk cId="3881668397" sldId="356"/>
            <ac:spMk id="11" creationId="{F59DF2E6-C394-4AEA-A684-86AB45354D99}"/>
          </ac:spMkLst>
        </pc:spChg>
        <pc:spChg chg="del">
          <ac:chgData name="De La Morena, Alfonso J" userId="c90b2070-648c-4af0-935c-d2b62e66f9cf" providerId="ADAL" clId="{5D4B337D-FEC5-443E-9E8A-2C9DB9875A40}" dt="2019-04-12T18:51:10.478" v="319" actId="478"/>
          <ac:spMkLst>
            <pc:docMk/>
            <pc:sldMk cId="3881668397" sldId="356"/>
            <ac:spMk id="12" creationId="{51C0645B-9DEA-45AD-8850-E3FEF7C86802}"/>
          </ac:spMkLst>
        </pc:spChg>
        <pc:spChg chg="del">
          <ac:chgData name="De La Morena, Alfonso J" userId="c90b2070-648c-4af0-935c-d2b62e66f9cf" providerId="ADAL" clId="{5D4B337D-FEC5-443E-9E8A-2C9DB9875A40}" dt="2019-04-12T18:51:39.181" v="359" actId="478"/>
          <ac:spMkLst>
            <pc:docMk/>
            <pc:sldMk cId="3881668397" sldId="356"/>
            <ac:spMk id="14" creationId="{ED5D6BB1-9B40-401F-B9DD-C3E59146B33B}"/>
          </ac:spMkLst>
        </pc:spChg>
        <pc:spChg chg="del">
          <ac:chgData name="De La Morena, Alfonso J" userId="c90b2070-648c-4af0-935c-d2b62e66f9cf" providerId="ADAL" clId="{5D4B337D-FEC5-443E-9E8A-2C9DB9875A40}" dt="2019-04-12T18:51:37.821" v="358" actId="478"/>
          <ac:spMkLst>
            <pc:docMk/>
            <pc:sldMk cId="3881668397" sldId="356"/>
            <ac:spMk id="15" creationId="{4201754E-56FD-462D-A274-17C6D695371E}"/>
          </ac:spMkLst>
        </pc:spChg>
        <pc:spChg chg="add mod">
          <ac:chgData name="De La Morena, Alfonso J" userId="c90b2070-648c-4af0-935c-d2b62e66f9cf" providerId="ADAL" clId="{5D4B337D-FEC5-443E-9E8A-2C9DB9875A40}" dt="2019-04-12T18:51:29.793" v="357" actId="20577"/>
          <ac:spMkLst>
            <pc:docMk/>
            <pc:sldMk cId="3881668397" sldId="356"/>
            <ac:spMk id="17" creationId="{ADBC34D4-64E0-4398-8721-2AA39D6DBF3A}"/>
          </ac:spMkLst>
        </pc:spChg>
        <pc:spChg chg="mod">
          <ac:chgData name="De La Morena, Alfonso J" userId="c90b2070-648c-4af0-935c-d2b62e66f9cf" providerId="ADAL" clId="{5D4B337D-FEC5-443E-9E8A-2C9DB9875A40}" dt="2019-04-12T18:58:22.308" v="398" actId="403"/>
          <ac:spMkLst>
            <pc:docMk/>
            <pc:sldMk cId="3881668397" sldId="356"/>
            <ac:spMk id="30" creationId="{78EF9537-4256-48A2-9EE8-31242EC36A8A}"/>
          </ac:spMkLst>
        </pc:spChg>
        <pc:spChg chg="del">
          <ac:chgData name="De La Morena, Alfonso J" userId="c90b2070-648c-4af0-935c-d2b62e66f9cf" providerId="ADAL" clId="{5D4B337D-FEC5-443E-9E8A-2C9DB9875A40}" dt="2019-04-12T18:54:58.062" v="378" actId="478"/>
          <ac:spMkLst>
            <pc:docMk/>
            <pc:sldMk cId="3881668397" sldId="356"/>
            <ac:spMk id="32" creationId="{7220860C-01FB-40B2-AFF2-1B2D25F255ED}"/>
          </ac:spMkLst>
        </pc:spChg>
        <pc:graphicFrameChg chg="del mod">
          <ac:chgData name="De La Morena, Alfonso J" userId="c90b2070-648c-4af0-935c-d2b62e66f9cf" providerId="ADAL" clId="{5D4B337D-FEC5-443E-9E8A-2C9DB9875A40}" dt="2019-04-12T18:51:55.749" v="361" actId="478"/>
          <ac:graphicFrameMkLst>
            <pc:docMk/>
            <pc:sldMk cId="3881668397" sldId="356"/>
            <ac:graphicFrameMk id="19" creationId="{776C40B5-4456-4657-954F-A8B71D69B6CD}"/>
          </ac:graphicFrameMkLst>
        </pc:graphicFrameChg>
        <pc:picChg chg="add mod ord">
          <ac:chgData name="De La Morena, Alfonso J" userId="c90b2070-648c-4af0-935c-d2b62e66f9cf" providerId="ADAL" clId="{5D4B337D-FEC5-443E-9E8A-2C9DB9875A40}" dt="2019-04-12T18:57:25.190" v="390" actId="1076"/>
          <ac:picMkLst>
            <pc:docMk/>
            <pc:sldMk cId="3881668397" sldId="356"/>
            <ac:picMk id="3" creationId="{9485CE79-AA52-417C-B82D-F497405514C0}"/>
          </ac:picMkLst>
        </pc:picChg>
        <pc:picChg chg="add mod">
          <ac:chgData name="De La Morena, Alfonso J" userId="c90b2070-648c-4af0-935c-d2b62e66f9cf" providerId="ADAL" clId="{5D4B337D-FEC5-443E-9E8A-2C9DB9875A40}" dt="2019-04-12T18:59:58.903" v="409" actId="688"/>
          <ac:picMkLst>
            <pc:docMk/>
            <pc:sldMk cId="3881668397" sldId="356"/>
            <ac:picMk id="5" creationId="{A93EB747-A17C-4653-9282-4D65D3DB8C6F}"/>
          </ac:picMkLst>
        </pc:picChg>
        <pc:picChg chg="add">
          <ac:chgData name="De La Morena, Alfonso J" userId="c90b2070-648c-4af0-935c-d2b62e66f9cf" providerId="ADAL" clId="{5D4B337D-FEC5-443E-9E8A-2C9DB9875A40}" dt="2019-04-12T18:44:57.135" v="137"/>
          <ac:picMkLst>
            <pc:docMk/>
            <pc:sldMk cId="3881668397" sldId="356"/>
            <ac:picMk id="16" creationId="{5A855A32-34A0-4B03-A1C9-65DBB4182B43}"/>
          </ac:picMkLst>
        </pc:picChg>
        <pc:picChg chg="mod">
          <ac:chgData name="De La Morena, Alfonso J" userId="c90b2070-648c-4af0-935c-d2b62e66f9cf" providerId="ADAL" clId="{5D4B337D-FEC5-443E-9E8A-2C9DB9875A40}" dt="2019-04-12T18:55:21.880" v="381" actId="1076"/>
          <ac:picMkLst>
            <pc:docMk/>
            <pc:sldMk cId="3881668397" sldId="356"/>
            <ac:picMk id="31" creationId="{7AC082BF-B6BB-40D2-8BC3-0A27052B797C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4-12T19:12:24.115" v="524" actId="1076"/>
        <pc:sldMkLst>
          <pc:docMk/>
          <pc:sldMk cId="1819796476" sldId="357"/>
        </pc:sldMkLst>
        <pc:spChg chg="add del">
          <ac:chgData name="De La Morena, Alfonso J" userId="c90b2070-648c-4af0-935c-d2b62e66f9cf" providerId="ADAL" clId="{5D4B337D-FEC5-443E-9E8A-2C9DB9875A40}" dt="2019-04-12T19:00:13.838" v="412"/>
          <ac:spMkLst>
            <pc:docMk/>
            <pc:sldMk cId="1819796476" sldId="357"/>
            <ac:spMk id="2" creationId="{5EB5EB7C-4F39-4D42-8801-9E7BC1323BD4}"/>
          </ac:spMkLst>
        </pc:spChg>
        <pc:spChg chg="del">
          <ac:chgData name="De La Morena, Alfonso J" userId="c90b2070-648c-4af0-935c-d2b62e66f9cf" providerId="ADAL" clId="{5D4B337D-FEC5-443E-9E8A-2C9DB9875A40}" dt="2019-04-12T19:00:55.853" v="423" actId="478"/>
          <ac:spMkLst>
            <pc:docMk/>
            <pc:sldMk cId="1819796476" sldId="357"/>
            <ac:spMk id="6" creationId="{FC59A9F3-9823-4E85-9F15-7BCB6BD0A69D}"/>
          </ac:spMkLst>
        </pc:spChg>
        <pc:spChg chg="add mod">
          <ac:chgData name="De La Morena, Alfonso J" userId="c90b2070-648c-4af0-935c-d2b62e66f9cf" providerId="ADAL" clId="{5D4B337D-FEC5-443E-9E8A-2C9DB9875A40}" dt="2019-04-12T19:00:22.619" v="422" actId="20577"/>
          <ac:spMkLst>
            <pc:docMk/>
            <pc:sldMk cId="1819796476" sldId="357"/>
            <ac:spMk id="10" creationId="{772E3FE5-F635-4B78-9E4C-F67C325BDB38}"/>
          </ac:spMkLst>
        </pc:spChg>
        <pc:spChg chg="del">
          <ac:chgData name="De La Morena, Alfonso J" userId="c90b2070-648c-4af0-935c-d2b62e66f9cf" providerId="ADAL" clId="{5D4B337D-FEC5-443E-9E8A-2C9DB9875A40}" dt="2019-04-12T18:25:15.231" v="86" actId="478"/>
          <ac:spMkLst>
            <pc:docMk/>
            <pc:sldMk cId="1819796476" sldId="357"/>
            <ac:spMk id="11" creationId="{F59DF2E6-C394-4AEA-A684-86AB45354D99}"/>
          </ac:spMkLst>
        </pc:spChg>
        <pc:spChg chg="del">
          <ac:chgData name="De La Morena, Alfonso J" userId="c90b2070-648c-4af0-935c-d2b62e66f9cf" providerId="ADAL" clId="{5D4B337D-FEC5-443E-9E8A-2C9DB9875A40}" dt="2019-04-12T19:00:12.040" v="410" actId="478"/>
          <ac:spMkLst>
            <pc:docMk/>
            <pc:sldMk cId="1819796476" sldId="357"/>
            <ac:spMk id="12" creationId="{51C0645B-9DEA-45AD-8850-E3FEF7C86802}"/>
          </ac:spMkLst>
        </pc:spChg>
        <pc:spChg chg="add mod">
          <ac:chgData name="De La Morena, Alfonso J" userId="c90b2070-648c-4af0-935c-d2b62e66f9cf" providerId="ADAL" clId="{5D4B337D-FEC5-443E-9E8A-2C9DB9875A40}" dt="2019-04-12T19:10:45.552" v="502" actId="1076"/>
          <ac:spMkLst>
            <pc:docMk/>
            <pc:sldMk cId="1819796476" sldId="357"/>
            <ac:spMk id="14" creationId="{D4C69037-9860-4952-86B5-F4E891919C6A}"/>
          </ac:spMkLst>
        </pc:spChg>
        <pc:spChg chg="add mod">
          <ac:chgData name="De La Morena, Alfonso J" userId="c90b2070-648c-4af0-935c-d2b62e66f9cf" providerId="ADAL" clId="{5D4B337D-FEC5-443E-9E8A-2C9DB9875A40}" dt="2019-04-12T19:10:52.116" v="503" actId="1076"/>
          <ac:spMkLst>
            <pc:docMk/>
            <pc:sldMk cId="1819796476" sldId="357"/>
            <ac:spMk id="18" creationId="{A7C2757E-3A47-4391-9DD5-85857FBC740E}"/>
          </ac:spMkLst>
        </pc:spChg>
        <pc:spChg chg="add mod">
          <ac:chgData name="De La Morena, Alfonso J" userId="c90b2070-648c-4af0-935c-d2b62e66f9cf" providerId="ADAL" clId="{5D4B337D-FEC5-443E-9E8A-2C9DB9875A40}" dt="2019-04-12T19:12:24.115" v="524" actId="1076"/>
          <ac:spMkLst>
            <pc:docMk/>
            <pc:sldMk cId="1819796476" sldId="357"/>
            <ac:spMk id="19" creationId="{F400032A-F3F3-4A62-8A9B-89DF2DA07275}"/>
          </ac:spMkLst>
        </pc:spChg>
        <pc:spChg chg="add del">
          <ac:chgData name="De La Morena, Alfonso J" userId="c90b2070-648c-4af0-935c-d2b62e66f9cf" providerId="ADAL" clId="{5D4B337D-FEC5-443E-9E8A-2C9DB9875A40}" dt="2019-04-12T19:09:04.463" v="486"/>
          <ac:spMkLst>
            <pc:docMk/>
            <pc:sldMk cId="1819796476" sldId="357"/>
            <ac:spMk id="20" creationId="{57AB48E3-A3E4-4B65-90A7-ECB4D52C5A57}"/>
          </ac:spMkLst>
        </pc:spChg>
        <pc:picChg chg="add mod">
          <ac:chgData name="De La Morena, Alfonso J" userId="c90b2070-648c-4af0-935c-d2b62e66f9cf" providerId="ADAL" clId="{5D4B337D-FEC5-443E-9E8A-2C9DB9875A40}" dt="2019-04-12T19:04:44.418" v="464" actId="1076"/>
          <ac:picMkLst>
            <pc:docMk/>
            <pc:sldMk cId="1819796476" sldId="357"/>
            <ac:picMk id="4" creationId="{33E95235-02B9-4172-93CE-E0E89EFBD32B}"/>
          </ac:picMkLst>
        </pc:picChg>
        <pc:picChg chg="add mod">
          <ac:chgData name="De La Morena, Alfonso J" userId="c90b2070-648c-4af0-935c-d2b62e66f9cf" providerId="ADAL" clId="{5D4B337D-FEC5-443E-9E8A-2C9DB9875A40}" dt="2019-04-12T19:04:44.418" v="464" actId="1076"/>
          <ac:picMkLst>
            <pc:docMk/>
            <pc:sldMk cId="1819796476" sldId="357"/>
            <ac:picMk id="7" creationId="{14B2AA96-9DA6-40F0-B826-170125659837}"/>
          </ac:picMkLst>
        </pc:picChg>
        <pc:picChg chg="add">
          <ac:chgData name="De La Morena, Alfonso J" userId="c90b2070-648c-4af0-935c-d2b62e66f9cf" providerId="ADAL" clId="{5D4B337D-FEC5-443E-9E8A-2C9DB9875A40}" dt="2019-04-12T18:44:59.010" v="138"/>
          <ac:picMkLst>
            <pc:docMk/>
            <pc:sldMk cId="1819796476" sldId="357"/>
            <ac:picMk id="9" creationId="{EAAD2446-044E-43C8-9706-03EEEACF1D5C}"/>
          </ac:picMkLst>
        </pc:picChg>
        <pc:picChg chg="del">
          <ac:chgData name="De La Morena, Alfonso J" userId="c90b2070-648c-4af0-935c-d2b62e66f9cf" providerId="ADAL" clId="{5D4B337D-FEC5-443E-9E8A-2C9DB9875A40}" dt="2019-04-12T19:00:56.353" v="424" actId="478"/>
          <ac:picMkLst>
            <pc:docMk/>
            <pc:sldMk cId="1819796476" sldId="357"/>
            <ac:picMk id="15" creationId="{F91ED92B-3D74-4408-B071-422DF25065F4}"/>
          </ac:picMkLst>
        </pc:picChg>
        <pc:picChg chg="add mod">
          <ac:chgData name="De La Morena, Alfonso J" userId="c90b2070-648c-4af0-935c-d2b62e66f9cf" providerId="ADAL" clId="{5D4B337D-FEC5-443E-9E8A-2C9DB9875A40}" dt="2019-04-12T19:04:44.418" v="464" actId="1076"/>
          <ac:picMkLst>
            <pc:docMk/>
            <pc:sldMk cId="1819796476" sldId="357"/>
            <ac:picMk id="17" creationId="{00F59247-27DB-4ACF-82D6-48FC6153CE77}"/>
          </ac:picMkLst>
        </pc:picChg>
        <pc:picChg chg="add del mod modCrop">
          <ac:chgData name="De La Morena, Alfonso J" userId="c90b2070-648c-4af0-935c-d2b62e66f9cf" providerId="ADAL" clId="{5D4B337D-FEC5-443E-9E8A-2C9DB9875A40}" dt="2019-04-12T19:11:31.535" v="512"/>
          <ac:picMkLst>
            <pc:docMk/>
            <pc:sldMk cId="1819796476" sldId="357"/>
            <ac:picMk id="22" creationId="{887A7ABB-7232-4A63-8463-0A3AAC6F9D15}"/>
          </ac:picMkLst>
        </pc:picChg>
        <pc:picChg chg="add mod modCrop">
          <ac:chgData name="De La Morena, Alfonso J" userId="c90b2070-648c-4af0-935c-d2b62e66f9cf" providerId="ADAL" clId="{5D4B337D-FEC5-443E-9E8A-2C9DB9875A40}" dt="2019-04-12T19:12:13.739" v="521" actId="1076"/>
          <ac:picMkLst>
            <pc:docMk/>
            <pc:sldMk cId="1819796476" sldId="357"/>
            <ac:picMk id="24" creationId="{D432FB19-FE0E-495B-8A62-351825CD47B1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4-12T21:41:10.929" v="2069" actId="1076"/>
        <pc:sldMkLst>
          <pc:docMk/>
          <pc:sldMk cId="2521437237" sldId="360"/>
        </pc:sldMkLst>
        <pc:spChg chg="del mod">
          <ac:chgData name="De La Morena, Alfonso J" userId="c90b2070-648c-4af0-935c-d2b62e66f9cf" providerId="ADAL" clId="{5D4B337D-FEC5-443E-9E8A-2C9DB9875A40}" dt="2019-04-12T21:29:09.905" v="1965" actId="478"/>
          <ac:spMkLst>
            <pc:docMk/>
            <pc:sldMk cId="2521437237" sldId="360"/>
            <ac:spMk id="5" creationId="{EFF3EF4D-8E27-4FF3-8229-12006868BF80}"/>
          </ac:spMkLst>
        </pc:spChg>
        <pc:spChg chg="del">
          <ac:chgData name="De La Morena, Alfonso J" userId="c90b2070-648c-4af0-935c-d2b62e66f9cf" providerId="ADAL" clId="{5D4B337D-FEC5-443E-9E8A-2C9DB9875A40}" dt="2019-04-12T18:25:24.024" v="90" actId="478"/>
          <ac:spMkLst>
            <pc:docMk/>
            <pc:sldMk cId="2521437237" sldId="360"/>
            <ac:spMk id="11" creationId="{F59DF2E6-C394-4AEA-A684-86AB45354D99}"/>
          </ac:spMkLst>
        </pc:spChg>
        <pc:spChg chg="del">
          <ac:chgData name="De La Morena, Alfonso J" userId="c90b2070-648c-4af0-935c-d2b62e66f9cf" providerId="ADAL" clId="{5D4B337D-FEC5-443E-9E8A-2C9DB9875A40}" dt="2019-04-12T18:25:20.962" v="89" actId="478"/>
          <ac:spMkLst>
            <pc:docMk/>
            <pc:sldMk cId="2521437237" sldId="360"/>
            <ac:spMk id="12" creationId="{51C0645B-9DEA-45AD-8850-E3FEF7C86802}"/>
          </ac:spMkLst>
        </pc:spChg>
        <pc:picChg chg="mod">
          <ac:chgData name="De La Morena, Alfonso J" userId="c90b2070-648c-4af0-935c-d2b62e66f9cf" providerId="ADAL" clId="{5D4B337D-FEC5-443E-9E8A-2C9DB9875A40}" dt="2019-04-12T21:36:57.622" v="2039" actId="1076"/>
          <ac:picMkLst>
            <pc:docMk/>
            <pc:sldMk cId="2521437237" sldId="360"/>
            <ac:picMk id="3" creationId="{B8F12452-B3E2-4AF4-9B99-507163F2A97B}"/>
          </ac:picMkLst>
        </pc:picChg>
        <pc:picChg chg="del mod">
          <ac:chgData name="De La Morena, Alfonso J" userId="c90b2070-648c-4af0-935c-d2b62e66f9cf" providerId="ADAL" clId="{5D4B337D-FEC5-443E-9E8A-2C9DB9875A40}" dt="2019-04-12T21:32:58.447" v="2002" actId="478"/>
          <ac:picMkLst>
            <pc:docMk/>
            <pc:sldMk cId="2521437237" sldId="360"/>
            <ac:picMk id="4" creationId="{1E058471-5B7D-4C7A-B956-F7EFEE906609}"/>
          </ac:picMkLst>
        </pc:picChg>
        <pc:picChg chg="del">
          <ac:chgData name="De La Morena, Alfonso J" userId="c90b2070-648c-4af0-935c-d2b62e66f9cf" providerId="ADAL" clId="{5D4B337D-FEC5-443E-9E8A-2C9DB9875A40}" dt="2019-04-12T21:33:16.413" v="2007" actId="478"/>
          <ac:picMkLst>
            <pc:docMk/>
            <pc:sldMk cId="2521437237" sldId="360"/>
            <ac:picMk id="6" creationId="{F1D13B74-1902-427E-8BC2-AC9D73FE6A89}"/>
          </ac:picMkLst>
        </pc:picChg>
        <pc:picChg chg="add">
          <ac:chgData name="De La Morena, Alfonso J" userId="c90b2070-648c-4af0-935c-d2b62e66f9cf" providerId="ADAL" clId="{5D4B337D-FEC5-443E-9E8A-2C9DB9875A40}" dt="2019-04-12T18:45:11.961" v="145"/>
          <ac:picMkLst>
            <pc:docMk/>
            <pc:sldMk cId="2521437237" sldId="360"/>
            <ac:picMk id="9" creationId="{3F5D687D-9DC0-4DEE-A299-AB73DA2B027F}"/>
          </ac:picMkLst>
        </pc:picChg>
        <pc:picChg chg="add del mod modCrop">
          <ac:chgData name="De La Morena, Alfonso J" userId="c90b2070-648c-4af0-935c-d2b62e66f9cf" providerId="ADAL" clId="{5D4B337D-FEC5-443E-9E8A-2C9DB9875A40}" dt="2019-04-12T21:39:48.646" v="2049" actId="478"/>
          <ac:picMkLst>
            <pc:docMk/>
            <pc:sldMk cId="2521437237" sldId="360"/>
            <ac:picMk id="10" creationId="{813D4E1A-BA78-4682-88E7-CAA94EB04448}"/>
          </ac:picMkLst>
        </pc:picChg>
        <pc:picChg chg="mod">
          <ac:chgData name="De La Morena, Alfonso J" userId="c90b2070-648c-4af0-935c-d2b62e66f9cf" providerId="ADAL" clId="{5D4B337D-FEC5-443E-9E8A-2C9DB9875A40}" dt="2019-04-12T21:41:10.929" v="2069" actId="1076"/>
          <ac:picMkLst>
            <pc:docMk/>
            <pc:sldMk cId="2521437237" sldId="360"/>
            <ac:picMk id="14" creationId="{54588C32-0903-4218-8714-5C4CD52784B3}"/>
          </ac:picMkLst>
        </pc:picChg>
        <pc:picChg chg="del">
          <ac:chgData name="De La Morena, Alfonso J" userId="c90b2070-648c-4af0-935c-d2b62e66f9cf" providerId="ADAL" clId="{5D4B337D-FEC5-443E-9E8A-2C9DB9875A40}" dt="2019-04-12T21:33:45.190" v="2019" actId="478"/>
          <ac:picMkLst>
            <pc:docMk/>
            <pc:sldMk cId="2521437237" sldId="360"/>
            <ac:picMk id="15" creationId="{17E7E6E7-5E2B-45F5-8AC1-08106E9099A1}"/>
          </ac:picMkLst>
        </pc:picChg>
        <pc:picChg chg="add mod">
          <ac:chgData name="De La Morena, Alfonso J" userId="c90b2070-648c-4af0-935c-d2b62e66f9cf" providerId="ADAL" clId="{5D4B337D-FEC5-443E-9E8A-2C9DB9875A40}" dt="2019-04-12T21:41:02.299" v="2064" actId="1076"/>
          <ac:picMkLst>
            <pc:docMk/>
            <pc:sldMk cId="2521437237" sldId="360"/>
            <ac:picMk id="4098" creationId="{2C52977E-F0B9-4A43-B9E7-9CEAFD4385A7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4-12T21:30:01.138" v="1997" actId="20577"/>
        <pc:sldMkLst>
          <pc:docMk/>
          <pc:sldMk cId="2313100049" sldId="362"/>
        </pc:sldMkLst>
        <pc:spChg chg="del">
          <ac:chgData name="De La Morena, Alfonso J" userId="c90b2070-648c-4af0-935c-d2b62e66f9cf" providerId="ADAL" clId="{5D4B337D-FEC5-443E-9E8A-2C9DB9875A40}" dt="2019-04-12T18:25:25.364" v="91" actId="478"/>
          <ac:spMkLst>
            <pc:docMk/>
            <pc:sldMk cId="2313100049" sldId="362"/>
            <ac:spMk id="11" creationId="{F59DF2E6-C394-4AEA-A684-86AB45354D99}"/>
          </ac:spMkLst>
        </pc:spChg>
        <pc:spChg chg="del mod">
          <ac:chgData name="De La Morena, Alfonso J" userId="c90b2070-648c-4af0-935c-d2b62e66f9cf" providerId="ADAL" clId="{5D4B337D-FEC5-443E-9E8A-2C9DB9875A40}" dt="2019-04-12T20:23:59.104" v="1413" actId="478"/>
          <ac:spMkLst>
            <pc:docMk/>
            <pc:sldMk cId="2313100049" sldId="362"/>
            <ac:spMk id="16" creationId="{3D3B2418-D271-4508-8162-070C08B24AB5}"/>
          </ac:spMkLst>
        </pc:spChg>
        <pc:graphicFrameChg chg="mod">
          <ac:chgData name="De La Morena, Alfonso J" userId="c90b2070-648c-4af0-935c-d2b62e66f9cf" providerId="ADAL" clId="{5D4B337D-FEC5-443E-9E8A-2C9DB9875A40}" dt="2019-04-12T20:31:09.007" v="1427" actId="1076"/>
          <ac:graphicFrameMkLst>
            <pc:docMk/>
            <pc:sldMk cId="2313100049" sldId="362"/>
            <ac:graphicFrameMk id="4" creationId="{FE28017C-646C-48E2-A8EC-5BF09C75581B}"/>
          </ac:graphicFrameMkLst>
        </pc:graphicFrameChg>
        <pc:graphicFrameChg chg="add mod modGraphic">
          <ac:chgData name="De La Morena, Alfonso J" userId="c90b2070-648c-4af0-935c-d2b62e66f9cf" providerId="ADAL" clId="{5D4B337D-FEC5-443E-9E8A-2C9DB9875A40}" dt="2019-04-12T21:08:51.098" v="1785" actId="1036"/>
          <ac:graphicFrameMkLst>
            <pc:docMk/>
            <pc:sldMk cId="2313100049" sldId="362"/>
            <ac:graphicFrameMk id="6" creationId="{4D5D40B4-2BF5-48F5-8AE4-DE9CB04142F9}"/>
          </ac:graphicFrameMkLst>
        </pc:graphicFrameChg>
        <pc:graphicFrameChg chg="add mod modGraphic">
          <ac:chgData name="De La Morena, Alfonso J" userId="c90b2070-648c-4af0-935c-d2b62e66f9cf" providerId="ADAL" clId="{5D4B337D-FEC5-443E-9E8A-2C9DB9875A40}" dt="2019-04-12T21:30:01.138" v="1997" actId="20577"/>
          <ac:graphicFrameMkLst>
            <pc:docMk/>
            <pc:sldMk cId="2313100049" sldId="362"/>
            <ac:graphicFrameMk id="17" creationId="{5068B8E0-95E3-4943-8393-37503780B442}"/>
          </ac:graphicFrameMkLst>
        </pc:graphicFrameChg>
        <pc:picChg chg="add del mod">
          <ac:chgData name="De La Morena, Alfonso J" userId="c90b2070-648c-4af0-935c-d2b62e66f9cf" providerId="ADAL" clId="{5D4B337D-FEC5-443E-9E8A-2C9DB9875A40}" dt="2019-04-12T20:21:39.418" v="1384" actId="478"/>
          <ac:picMkLst>
            <pc:docMk/>
            <pc:sldMk cId="2313100049" sldId="362"/>
            <ac:picMk id="5" creationId="{2070D51D-0E84-463C-88E1-C5D1581254F3}"/>
          </ac:picMkLst>
        </pc:picChg>
        <pc:picChg chg="add">
          <ac:chgData name="De La Morena, Alfonso J" userId="c90b2070-648c-4af0-935c-d2b62e66f9cf" providerId="ADAL" clId="{5D4B337D-FEC5-443E-9E8A-2C9DB9875A40}" dt="2019-04-12T18:45:13.258" v="146"/>
          <ac:picMkLst>
            <pc:docMk/>
            <pc:sldMk cId="2313100049" sldId="362"/>
            <ac:picMk id="9" creationId="{8D1BB601-F1BA-4099-873F-E3B697F0EAED}"/>
          </ac:picMkLst>
        </pc:picChg>
        <pc:picChg chg="add del mod">
          <ac:chgData name="De La Morena, Alfonso J" userId="c90b2070-648c-4af0-935c-d2b62e66f9cf" providerId="ADAL" clId="{5D4B337D-FEC5-443E-9E8A-2C9DB9875A40}" dt="2019-04-12T20:22:23.180" v="1394" actId="478"/>
          <ac:picMkLst>
            <pc:docMk/>
            <pc:sldMk cId="2313100049" sldId="362"/>
            <ac:picMk id="10" creationId="{2E432DF0-7F40-4DDC-86BF-F3BC74148954}"/>
          </ac:picMkLst>
        </pc:picChg>
        <pc:picChg chg="add del">
          <ac:chgData name="De La Morena, Alfonso J" userId="c90b2070-648c-4af0-935c-d2b62e66f9cf" providerId="ADAL" clId="{5D4B337D-FEC5-443E-9E8A-2C9DB9875A40}" dt="2019-04-12T20:24:27.679" v="1418" actId="478"/>
          <ac:picMkLst>
            <pc:docMk/>
            <pc:sldMk cId="2313100049" sldId="362"/>
            <ac:picMk id="14" creationId="{281777FC-10C6-4F2A-A682-50755E47F724}"/>
          </ac:picMkLst>
        </pc:picChg>
        <pc:picChg chg="add del">
          <ac:chgData name="De La Morena, Alfonso J" userId="c90b2070-648c-4af0-935c-d2b62e66f9cf" providerId="ADAL" clId="{5D4B337D-FEC5-443E-9E8A-2C9DB9875A40}" dt="2019-04-12T20:24:27.259" v="1417" actId="478"/>
          <ac:picMkLst>
            <pc:docMk/>
            <pc:sldMk cId="2313100049" sldId="362"/>
            <ac:picMk id="15" creationId="{B5C783CD-33EA-408C-A60E-15E51D5B3643}"/>
          </ac:picMkLst>
        </pc:picChg>
        <pc:picChg chg="add mod">
          <ac:chgData name="De La Morena, Alfonso J" userId="c90b2070-648c-4af0-935c-d2b62e66f9cf" providerId="ADAL" clId="{5D4B337D-FEC5-443E-9E8A-2C9DB9875A40}" dt="2019-04-12T20:22:35.530" v="1401" actId="1076"/>
          <ac:picMkLst>
            <pc:docMk/>
            <pc:sldMk cId="2313100049" sldId="362"/>
            <ac:picMk id="19" creationId="{AEC438C3-342D-41A2-A742-51D88938F03A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5-04T16:14:14.452" v="2743" actId="478"/>
        <pc:sldMkLst>
          <pc:docMk/>
          <pc:sldMk cId="1772741780" sldId="363"/>
        </pc:sldMkLst>
        <pc:spChg chg="del">
          <ac:chgData name="De La Morena, Alfonso J" userId="c90b2070-648c-4af0-935c-d2b62e66f9cf" providerId="ADAL" clId="{5D4B337D-FEC5-443E-9E8A-2C9DB9875A40}" dt="2019-04-12T18:25:27.071" v="92" actId="478"/>
          <ac:spMkLst>
            <pc:docMk/>
            <pc:sldMk cId="1772741780" sldId="363"/>
            <ac:spMk id="11" creationId="{F59DF2E6-C394-4AEA-A684-86AB45354D99}"/>
          </ac:spMkLst>
        </pc:spChg>
        <pc:graphicFrameChg chg="mod modGraphic">
          <ac:chgData name="De La Morena, Alfonso J" userId="c90b2070-648c-4af0-935c-d2b62e66f9cf" providerId="ADAL" clId="{5D4B337D-FEC5-443E-9E8A-2C9DB9875A40}" dt="2019-04-12T21:07:53.931" v="1755" actId="207"/>
          <ac:graphicFrameMkLst>
            <pc:docMk/>
            <pc:sldMk cId="1772741780" sldId="363"/>
            <ac:graphicFrameMk id="3" creationId="{5CE4A284-C21B-449E-A69B-978CEAD355AB}"/>
          </ac:graphicFrameMkLst>
        </pc:graphicFrameChg>
        <pc:graphicFrameChg chg="mod modGraphic">
          <ac:chgData name="De La Morena, Alfonso J" userId="c90b2070-648c-4af0-935c-d2b62e66f9cf" providerId="ADAL" clId="{5D4B337D-FEC5-443E-9E8A-2C9DB9875A40}" dt="2019-04-12T21:07:45.014" v="1753" actId="207"/>
          <ac:graphicFrameMkLst>
            <pc:docMk/>
            <pc:sldMk cId="1772741780" sldId="363"/>
            <ac:graphicFrameMk id="6" creationId="{1D419470-0F1F-4B6E-9653-B7D58C1EB872}"/>
          </ac:graphicFrameMkLst>
        </pc:graphicFrameChg>
        <pc:picChg chg="mod">
          <ac:chgData name="De La Morena, Alfonso J" userId="c90b2070-648c-4af0-935c-d2b62e66f9cf" providerId="ADAL" clId="{5D4B337D-FEC5-443E-9E8A-2C9DB9875A40}" dt="2019-04-12T20:41:20.170" v="1524" actId="1076"/>
          <ac:picMkLst>
            <pc:docMk/>
            <pc:sldMk cId="1772741780" sldId="363"/>
            <ac:picMk id="2" creationId="{705F8912-BB0D-4D3C-A9AD-4BE56DA29818}"/>
          </ac:picMkLst>
        </pc:picChg>
        <pc:picChg chg="add">
          <ac:chgData name="De La Morena, Alfonso J" userId="c90b2070-648c-4af0-935c-d2b62e66f9cf" providerId="ADAL" clId="{5D4B337D-FEC5-443E-9E8A-2C9DB9875A40}" dt="2019-04-12T18:45:14.872" v="147"/>
          <ac:picMkLst>
            <pc:docMk/>
            <pc:sldMk cId="1772741780" sldId="363"/>
            <ac:picMk id="10" creationId="{330C6595-CA62-408F-B85D-EB5FF6BA2ACE}"/>
          </ac:picMkLst>
        </pc:picChg>
        <pc:picChg chg="add del mod">
          <ac:chgData name="De La Morena, Alfonso J" userId="c90b2070-648c-4af0-935c-d2b62e66f9cf" providerId="ADAL" clId="{5D4B337D-FEC5-443E-9E8A-2C9DB9875A40}" dt="2019-05-04T16:14:14.452" v="2743" actId="478"/>
          <ac:picMkLst>
            <pc:docMk/>
            <pc:sldMk cId="1772741780" sldId="363"/>
            <ac:picMk id="1026" creationId="{42E269A3-2A58-4622-A602-5C7250805250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4-12T21:29:51.670" v="1995" actId="20577"/>
        <pc:sldMkLst>
          <pc:docMk/>
          <pc:sldMk cId="3054505869" sldId="364"/>
        </pc:sldMkLst>
        <pc:spChg chg="del">
          <ac:chgData name="De La Morena, Alfonso J" userId="c90b2070-648c-4af0-935c-d2b62e66f9cf" providerId="ADAL" clId="{5D4B337D-FEC5-443E-9E8A-2C9DB9875A40}" dt="2019-04-12T18:25:29.087" v="93" actId="478"/>
          <ac:spMkLst>
            <pc:docMk/>
            <pc:sldMk cId="3054505869" sldId="364"/>
            <ac:spMk id="11" creationId="{F59DF2E6-C394-4AEA-A684-86AB45354D99}"/>
          </ac:spMkLst>
        </pc:spChg>
        <pc:graphicFrameChg chg="mod modGraphic">
          <ac:chgData name="De La Morena, Alfonso J" userId="c90b2070-648c-4af0-935c-d2b62e66f9cf" providerId="ADAL" clId="{5D4B337D-FEC5-443E-9E8A-2C9DB9875A40}" dt="2019-04-12T21:29:51.670" v="1995" actId="20577"/>
          <ac:graphicFrameMkLst>
            <pc:docMk/>
            <pc:sldMk cId="3054505869" sldId="364"/>
            <ac:graphicFrameMk id="7" creationId="{56A5EE4F-47CA-4DAE-B424-2449A0B88252}"/>
          </ac:graphicFrameMkLst>
        </pc:graphicFrameChg>
        <pc:graphicFrameChg chg="mod modGraphic">
          <ac:chgData name="De La Morena, Alfonso J" userId="c90b2070-648c-4af0-935c-d2b62e66f9cf" providerId="ADAL" clId="{5D4B337D-FEC5-443E-9E8A-2C9DB9875A40}" dt="2019-04-12T21:09:23.919" v="1789" actId="1076"/>
          <ac:graphicFrameMkLst>
            <pc:docMk/>
            <pc:sldMk cId="3054505869" sldId="364"/>
            <ac:graphicFrameMk id="11" creationId="{83AA058D-718E-419E-9A1C-3A7708395EBD}"/>
          </ac:graphicFrameMkLst>
        </pc:graphicFrameChg>
        <pc:picChg chg="add">
          <ac:chgData name="De La Morena, Alfonso J" userId="c90b2070-648c-4af0-935c-d2b62e66f9cf" providerId="ADAL" clId="{5D4B337D-FEC5-443E-9E8A-2C9DB9875A40}" dt="2019-04-12T18:45:16.104" v="148"/>
          <ac:picMkLst>
            <pc:docMk/>
            <pc:sldMk cId="3054505869" sldId="364"/>
            <ac:picMk id="9" creationId="{7C37AB79-D713-49DD-BB34-E0C0A80F322A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5-04T15:51:40.043" v="2676" actId="1076"/>
        <pc:sldMkLst>
          <pc:docMk/>
          <pc:sldMk cId="2534068830" sldId="366"/>
        </pc:sldMkLst>
        <pc:spChg chg="del">
          <ac:chgData name="De La Morena, Alfonso J" userId="c90b2070-648c-4af0-935c-d2b62e66f9cf" providerId="ADAL" clId="{5D4B337D-FEC5-443E-9E8A-2C9DB9875A40}" dt="2019-04-14T18:36:29.480" v="2625" actId="478"/>
          <ac:spMkLst>
            <pc:docMk/>
            <pc:sldMk cId="2534068830" sldId="366"/>
            <ac:spMk id="3" creationId="{58050CA1-96A5-42CE-A365-247D006EFAD9}"/>
          </ac:spMkLst>
        </pc:spChg>
        <pc:spChg chg="add del mod">
          <ac:chgData name="De La Morena, Alfonso J" userId="c90b2070-648c-4af0-935c-d2b62e66f9cf" providerId="ADAL" clId="{5D4B337D-FEC5-443E-9E8A-2C9DB9875A40}" dt="2019-05-04T15:51:20.832" v="2669" actId="478"/>
          <ac:spMkLst>
            <pc:docMk/>
            <pc:sldMk cId="2534068830" sldId="366"/>
            <ac:spMk id="4" creationId="{8634D461-66F0-40A3-8D66-774622375D5C}"/>
          </ac:spMkLst>
        </pc:spChg>
        <pc:spChg chg="del">
          <ac:chgData name="De La Morena, Alfonso J" userId="c90b2070-648c-4af0-935c-d2b62e66f9cf" providerId="ADAL" clId="{5D4B337D-FEC5-443E-9E8A-2C9DB9875A40}" dt="2019-04-14T18:36:28.554" v="2624" actId="478"/>
          <ac:spMkLst>
            <pc:docMk/>
            <pc:sldMk cId="2534068830" sldId="366"/>
            <ac:spMk id="4" creationId="{E36D6B5A-4760-4111-8A58-C9A76CB0A4EF}"/>
          </ac:spMkLst>
        </pc:spChg>
        <pc:spChg chg="add mod">
          <ac:chgData name="De La Morena, Alfonso J" userId="c90b2070-648c-4af0-935c-d2b62e66f9cf" providerId="ADAL" clId="{5D4B337D-FEC5-443E-9E8A-2C9DB9875A40}" dt="2019-05-04T15:51:40.043" v="2676" actId="1076"/>
          <ac:spMkLst>
            <pc:docMk/>
            <pc:sldMk cId="2534068830" sldId="366"/>
            <ac:spMk id="5" creationId="{BDC3CB7B-9064-477F-8AD4-6427E5990A19}"/>
          </ac:spMkLst>
        </pc:spChg>
        <pc:spChg chg="del">
          <ac:chgData name="De La Morena, Alfonso J" userId="c90b2070-648c-4af0-935c-d2b62e66f9cf" providerId="ADAL" clId="{5D4B337D-FEC5-443E-9E8A-2C9DB9875A40}" dt="2019-04-12T18:25:44.369" v="100" actId="478"/>
          <ac:spMkLst>
            <pc:docMk/>
            <pc:sldMk cId="2534068830" sldId="366"/>
            <ac:spMk id="11" creationId="{F59DF2E6-C394-4AEA-A684-86AB45354D99}"/>
          </ac:spMkLst>
        </pc:spChg>
        <pc:spChg chg="del">
          <ac:chgData name="De La Morena, Alfonso J" userId="c90b2070-648c-4af0-935c-d2b62e66f9cf" providerId="ADAL" clId="{5D4B337D-FEC5-443E-9E8A-2C9DB9875A40}" dt="2019-04-14T18:36:30.898" v="2626" actId="478"/>
          <ac:spMkLst>
            <pc:docMk/>
            <pc:sldMk cId="2534068830" sldId="366"/>
            <ac:spMk id="14" creationId="{F59558F7-109F-4590-BF3C-3AFC7E4A3A18}"/>
          </ac:spMkLst>
        </pc:spChg>
        <pc:picChg chg="mod">
          <ac:chgData name="De La Morena, Alfonso J" userId="c90b2070-648c-4af0-935c-d2b62e66f9cf" providerId="ADAL" clId="{5D4B337D-FEC5-443E-9E8A-2C9DB9875A40}" dt="2019-04-14T18:36:37.544" v="2627" actId="1076"/>
          <ac:picMkLst>
            <pc:docMk/>
            <pc:sldMk cId="2534068830" sldId="366"/>
            <ac:picMk id="5" creationId="{598BCBBF-20CF-44DD-90A4-E3F10E283392}"/>
          </ac:picMkLst>
        </pc:picChg>
        <pc:picChg chg="add mod">
          <ac:chgData name="De La Morena, Alfonso J" userId="c90b2070-648c-4af0-935c-d2b62e66f9cf" providerId="ADAL" clId="{5D4B337D-FEC5-443E-9E8A-2C9DB9875A40}" dt="2019-04-12T22:40:13.188" v="2501" actId="1076"/>
          <ac:picMkLst>
            <pc:docMk/>
            <pc:sldMk cId="2534068830" sldId="366"/>
            <ac:picMk id="6" creationId="{04F9EF30-44F4-4327-A19A-415E5AE734B2}"/>
          </ac:picMkLst>
        </pc:picChg>
        <pc:picChg chg="add">
          <ac:chgData name="De La Morena, Alfonso J" userId="c90b2070-648c-4af0-935c-d2b62e66f9cf" providerId="ADAL" clId="{5D4B337D-FEC5-443E-9E8A-2C9DB9875A40}" dt="2019-04-12T18:45:31.992" v="157"/>
          <ac:picMkLst>
            <pc:docMk/>
            <pc:sldMk cId="2534068830" sldId="366"/>
            <ac:picMk id="9" creationId="{D8BE96E1-F9A6-44C3-ABA3-1290346B04F5}"/>
          </ac:picMkLst>
        </pc:picChg>
      </pc:sldChg>
      <pc:sldChg chg="addSp delSp modSp mod setBg setClrOvrMap">
        <pc:chgData name="De La Morena, Alfonso J" userId="c90b2070-648c-4af0-935c-d2b62e66f9cf" providerId="ADAL" clId="{5D4B337D-FEC5-443E-9E8A-2C9DB9875A40}" dt="2019-05-04T16:05:13.874" v="2685" actId="1076"/>
        <pc:sldMkLst>
          <pc:docMk/>
          <pc:sldMk cId="3264152808" sldId="369"/>
        </pc:sldMkLst>
        <pc:spChg chg="mod ord">
          <ac:chgData name="De La Morena, Alfonso J" userId="c90b2070-648c-4af0-935c-d2b62e66f9cf" providerId="ADAL" clId="{5D4B337D-FEC5-443E-9E8A-2C9DB9875A40}" dt="2019-04-12T21:17:30.149" v="1881" actId="26606"/>
          <ac:spMkLst>
            <pc:docMk/>
            <pc:sldMk cId="3264152808" sldId="369"/>
            <ac:spMk id="2" creationId="{A9A69C6C-547D-476E-B55A-7E246FDF2DDA}"/>
          </ac:spMkLst>
        </pc:spChg>
        <pc:spChg chg="mod ord">
          <ac:chgData name="De La Morena, Alfonso J" userId="c90b2070-648c-4af0-935c-d2b62e66f9cf" providerId="ADAL" clId="{5D4B337D-FEC5-443E-9E8A-2C9DB9875A40}" dt="2019-04-12T21:17:30.149" v="1881" actId="26606"/>
          <ac:spMkLst>
            <pc:docMk/>
            <pc:sldMk cId="3264152808" sldId="369"/>
            <ac:spMk id="8" creationId="{E7502ABB-4382-44C0-AB18-17F4C40DEB88}"/>
          </ac:spMkLst>
        </pc:spChg>
        <pc:spChg chg="add mod">
          <ac:chgData name="De La Morena, Alfonso J" userId="c90b2070-648c-4af0-935c-d2b62e66f9cf" providerId="ADAL" clId="{5D4B337D-FEC5-443E-9E8A-2C9DB9875A40}" dt="2019-05-04T16:05:13.874" v="2685" actId="1076"/>
          <ac:spMkLst>
            <pc:docMk/>
            <pc:sldMk cId="3264152808" sldId="369"/>
            <ac:spMk id="9" creationId="{4C2E7509-A7BD-49F4-9CB1-ECB972CA3770}"/>
          </ac:spMkLst>
        </pc:spChg>
        <pc:spChg chg="del">
          <ac:chgData name="De La Morena, Alfonso J" userId="c90b2070-648c-4af0-935c-d2b62e66f9cf" providerId="ADAL" clId="{5D4B337D-FEC5-443E-9E8A-2C9DB9875A40}" dt="2019-04-12T18:25:31.996" v="94" actId="478"/>
          <ac:spMkLst>
            <pc:docMk/>
            <pc:sldMk cId="3264152808" sldId="369"/>
            <ac:spMk id="11" creationId="{F59DF2E6-C394-4AEA-A684-86AB45354D99}"/>
          </ac:spMkLst>
        </pc:spChg>
        <pc:spChg chg="mod ord">
          <ac:chgData name="De La Morena, Alfonso J" userId="c90b2070-648c-4af0-935c-d2b62e66f9cf" providerId="ADAL" clId="{5D4B337D-FEC5-443E-9E8A-2C9DB9875A40}" dt="2019-04-12T21:17:30.149" v="1881" actId="26606"/>
          <ac:spMkLst>
            <pc:docMk/>
            <pc:sldMk cId="3264152808" sldId="369"/>
            <ac:spMk id="13" creationId="{8DDAE24A-F4C1-43A1-8671-E96CEF122AA0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15" creationId="{BA7D9FE8-1A37-49F6-A33B-D2EE2D38BE49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16" creationId="{E85FFE78-8302-468C-89CA-5B475656D15E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17" creationId="{9184E509-B2D4-4C79-ABE1-E4251B7445DD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18" creationId="{16C89D4E-A646-48DB-8BF2-58CCBE225E06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19" creationId="{D05E2C6C-A7FF-4CCC-8232-3890946CB39B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0" creationId="{F3E2CD24-463B-4F70-868B-7DE565FDB8C8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1" creationId="{4EC3C0E9-9FFB-4C7C-BB0A-BF58EDEB06D1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2" creationId="{61FB92BA-7EF9-4E12-8545-119CCEC9076E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3" creationId="{FC974003-BF8A-468F-9B93-A6A4BD9DC98D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4" creationId="{536E4A0A-469A-443B-85EF-B0D152870681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5" creationId="{3F756A6D-3E70-4D76-A8B4-B5D08AAD3E30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6" creationId="{66082505-DB6D-4ACE-8B60-3B181A471CC8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7" creationId="{30271EDC-BEFA-4149-843B-BC3F223C0F0A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8" creationId="{364E4F8B-BF9A-4FA9-892B-4FF471EC6BB7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29" creationId="{2B7A847D-B713-4982-8E68-55F16B8A8178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0" creationId="{70E2BB1F-CDB5-4996-B344-1F04D012BE65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1" creationId="{CDDD08D3-6259-4276-BC24-776104D103F4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2" creationId="{3BA2C3A9-F25B-418E-9FDB-2995A059A855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3" creationId="{BA07F242-0EA3-4642-9A04-01D53132A7B7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4" creationId="{EF95BE8B-3616-4048-9735-2EBD3F1CFE72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5" creationId="{49C3ED5E-E8DB-4D32-9B50-CC04536D79B5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6" creationId="{E8A710D0-E322-4E59-BB35-4DBE16E35151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7" creationId="{F37F2435-8841-40F9-AC2C-B08E8FCDFAA6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8" creationId="{9FE8AF73-B82E-4808-8FD3-7CAC371C3A58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39" creationId="{6B161F2B-DA96-470B-B80D-2ABA9279C023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40" creationId="{9647B36F-ECF1-4F27-B462-85DEB7CAB15E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41" creationId="{1265F10C-E6D8-4A0A-AE60-E4157BFB91D1}"/>
          </ac:spMkLst>
        </pc:spChg>
        <pc:spChg chg="add del mod">
          <ac:chgData name="De La Morena, Alfonso J" userId="c90b2070-648c-4af0-935c-d2b62e66f9cf" providerId="ADAL" clId="{5D4B337D-FEC5-443E-9E8A-2C9DB9875A40}" dt="2019-04-12T21:15:52.765" v="1836"/>
          <ac:spMkLst>
            <pc:docMk/>
            <pc:sldMk cId="3264152808" sldId="369"/>
            <ac:spMk id="42" creationId="{EDA624DA-10FF-48B5-B2C6-80287D6F05CA}"/>
          </ac:spMkLst>
        </pc:spChg>
        <pc:spChg chg="add del">
          <ac:chgData name="De La Morena, Alfonso J" userId="c90b2070-648c-4af0-935c-d2b62e66f9cf" providerId="ADAL" clId="{5D4B337D-FEC5-443E-9E8A-2C9DB9875A40}" dt="2019-04-12T21:16:54.599" v="1841" actId="26606"/>
          <ac:spMkLst>
            <pc:docMk/>
            <pc:sldMk cId="3264152808" sldId="369"/>
            <ac:spMk id="43" creationId="{F2E5A8E1-2A22-48D0-9556-E21648FA1EAC}"/>
          </ac:spMkLst>
        </pc:spChg>
        <pc:spChg chg="add del">
          <ac:chgData name="De La Morena, Alfonso J" userId="c90b2070-648c-4af0-935c-d2b62e66f9cf" providerId="ADAL" clId="{5D4B337D-FEC5-443E-9E8A-2C9DB9875A40}" dt="2019-04-12T21:16:54.599" v="1841" actId="26606"/>
          <ac:spMkLst>
            <pc:docMk/>
            <pc:sldMk cId="3264152808" sldId="369"/>
            <ac:spMk id="44" creationId="{92AA2300-0FA6-4328-9BD8-1D67925C0BD6}"/>
          </ac:spMkLst>
        </pc:spChg>
        <pc:spChg chg="add del">
          <ac:chgData name="De La Morena, Alfonso J" userId="c90b2070-648c-4af0-935c-d2b62e66f9cf" providerId="ADAL" clId="{5D4B337D-FEC5-443E-9E8A-2C9DB9875A40}" dt="2019-04-12T21:16:54.599" v="1841" actId="26606"/>
          <ac:spMkLst>
            <pc:docMk/>
            <pc:sldMk cId="3264152808" sldId="369"/>
            <ac:spMk id="45" creationId="{D3E1FE85-D0BF-41D3-8B85-04776368E1F0}"/>
          </ac:spMkLst>
        </pc:spChg>
        <pc:spChg chg="add del">
          <ac:chgData name="De La Morena, Alfonso J" userId="c90b2070-648c-4af0-935c-d2b62e66f9cf" providerId="ADAL" clId="{5D4B337D-FEC5-443E-9E8A-2C9DB9875A40}" dt="2019-04-12T21:16:54.599" v="1841" actId="26606"/>
          <ac:spMkLst>
            <pc:docMk/>
            <pc:sldMk cId="3264152808" sldId="369"/>
            <ac:spMk id="46" creationId="{DDD8B025-3845-4DEF-98B6-7C0BF531DB78}"/>
          </ac:spMkLst>
        </pc:spChg>
        <pc:spChg chg="add del">
          <ac:chgData name="De La Morena, Alfonso J" userId="c90b2070-648c-4af0-935c-d2b62e66f9cf" providerId="ADAL" clId="{5D4B337D-FEC5-443E-9E8A-2C9DB9875A40}" dt="2019-04-12T21:16:54.599" v="1841" actId="26606"/>
          <ac:spMkLst>
            <pc:docMk/>
            <pc:sldMk cId="3264152808" sldId="369"/>
            <ac:spMk id="47" creationId="{1072B470-1E76-42B5-86EA-1FB0F881D7EF}"/>
          </ac:spMkLst>
        </pc:spChg>
        <pc:spChg chg="add del">
          <ac:chgData name="De La Morena, Alfonso J" userId="c90b2070-648c-4af0-935c-d2b62e66f9cf" providerId="ADAL" clId="{5D4B337D-FEC5-443E-9E8A-2C9DB9875A40}" dt="2019-04-12T21:16:54.599" v="1841" actId="26606"/>
          <ac:spMkLst>
            <pc:docMk/>
            <pc:sldMk cId="3264152808" sldId="369"/>
            <ac:spMk id="48" creationId="{C4051FED-CF0D-4DDD-A9BB-E58FEEFE7C46}"/>
          </ac:spMkLst>
        </pc:spChg>
        <pc:spChg chg="add del">
          <ac:chgData name="De La Morena, Alfonso J" userId="c90b2070-648c-4af0-935c-d2b62e66f9cf" providerId="ADAL" clId="{5D4B337D-FEC5-443E-9E8A-2C9DB9875A40}" dt="2019-04-12T21:16:58.207" v="1843" actId="26606"/>
          <ac:spMkLst>
            <pc:docMk/>
            <pc:sldMk cId="3264152808" sldId="369"/>
            <ac:spMk id="50" creationId="{9B789048-32EE-491B-8CBF-558344FDB2E8}"/>
          </ac:spMkLst>
        </pc:spChg>
        <pc:spChg chg="add del">
          <ac:chgData name="De La Morena, Alfonso J" userId="c90b2070-648c-4af0-935c-d2b62e66f9cf" providerId="ADAL" clId="{5D4B337D-FEC5-443E-9E8A-2C9DB9875A40}" dt="2019-04-12T21:16:58.207" v="1843" actId="26606"/>
          <ac:spMkLst>
            <pc:docMk/>
            <pc:sldMk cId="3264152808" sldId="369"/>
            <ac:spMk id="52" creationId="{07500BEA-8A07-45E9-9219-40FBEECD558C}"/>
          </ac:spMkLst>
        </pc:spChg>
        <pc:spChg chg="add del">
          <ac:chgData name="De La Morena, Alfonso J" userId="c90b2070-648c-4af0-935c-d2b62e66f9cf" providerId="ADAL" clId="{5D4B337D-FEC5-443E-9E8A-2C9DB9875A40}" dt="2019-04-12T21:16:58.207" v="1843" actId="26606"/>
          <ac:spMkLst>
            <pc:docMk/>
            <pc:sldMk cId="3264152808" sldId="369"/>
            <ac:spMk id="53" creationId="{F006ACBB-A8A7-4C1B-9832-A4BFEDD2E9EF}"/>
          </ac:spMkLst>
        </pc:spChg>
        <pc:spChg chg="add del">
          <ac:chgData name="De La Morena, Alfonso J" userId="c90b2070-648c-4af0-935c-d2b62e66f9cf" providerId="ADAL" clId="{5D4B337D-FEC5-443E-9E8A-2C9DB9875A40}" dt="2019-04-12T21:16:58.207" v="1843" actId="26606"/>
          <ac:spMkLst>
            <pc:docMk/>
            <pc:sldMk cId="3264152808" sldId="369"/>
            <ac:spMk id="54" creationId="{46664683-CA82-4BDA-BCF2-581458074112}"/>
          </ac:spMkLst>
        </pc:spChg>
        <pc:spChg chg="add del">
          <ac:chgData name="De La Morena, Alfonso J" userId="c90b2070-648c-4af0-935c-d2b62e66f9cf" providerId="ADAL" clId="{5D4B337D-FEC5-443E-9E8A-2C9DB9875A40}" dt="2019-04-12T21:17:01.014" v="1845" actId="26606"/>
          <ac:spMkLst>
            <pc:docMk/>
            <pc:sldMk cId="3264152808" sldId="369"/>
            <ac:spMk id="56" creationId="{9B789048-32EE-491B-8CBF-558344FDB2E8}"/>
          </ac:spMkLst>
        </pc:spChg>
        <pc:spChg chg="add del">
          <ac:chgData name="De La Morena, Alfonso J" userId="c90b2070-648c-4af0-935c-d2b62e66f9cf" providerId="ADAL" clId="{5D4B337D-FEC5-443E-9E8A-2C9DB9875A40}" dt="2019-04-12T21:17:01.014" v="1845" actId="26606"/>
          <ac:spMkLst>
            <pc:docMk/>
            <pc:sldMk cId="3264152808" sldId="369"/>
            <ac:spMk id="58" creationId="{07500BEA-8A07-45E9-9219-40FBEECD558C}"/>
          </ac:spMkLst>
        </pc:spChg>
        <pc:spChg chg="add del">
          <ac:chgData name="De La Morena, Alfonso J" userId="c90b2070-648c-4af0-935c-d2b62e66f9cf" providerId="ADAL" clId="{5D4B337D-FEC5-443E-9E8A-2C9DB9875A40}" dt="2019-04-12T21:17:01.014" v="1845" actId="26606"/>
          <ac:spMkLst>
            <pc:docMk/>
            <pc:sldMk cId="3264152808" sldId="369"/>
            <ac:spMk id="59" creationId="{F006ACBB-A8A7-4C1B-9832-A4BFEDD2E9EF}"/>
          </ac:spMkLst>
        </pc:spChg>
        <pc:spChg chg="add del">
          <ac:chgData name="De La Morena, Alfonso J" userId="c90b2070-648c-4af0-935c-d2b62e66f9cf" providerId="ADAL" clId="{5D4B337D-FEC5-443E-9E8A-2C9DB9875A40}" dt="2019-04-12T21:17:01.014" v="1845" actId="26606"/>
          <ac:spMkLst>
            <pc:docMk/>
            <pc:sldMk cId="3264152808" sldId="369"/>
            <ac:spMk id="60" creationId="{46664683-CA82-4BDA-BCF2-581458074112}"/>
          </ac:spMkLst>
        </pc:spChg>
        <pc:spChg chg="add del">
          <ac:chgData name="De La Morena, Alfonso J" userId="c90b2070-648c-4af0-935c-d2b62e66f9cf" providerId="ADAL" clId="{5D4B337D-FEC5-443E-9E8A-2C9DB9875A40}" dt="2019-04-12T21:17:01.834" v="1847" actId="26606"/>
          <ac:spMkLst>
            <pc:docMk/>
            <pc:sldMk cId="3264152808" sldId="369"/>
            <ac:spMk id="62" creationId="{9B789048-32EE-491B-8CBF-558344FDB2E8}"/>
          </ac:spMkLst>
        </pc:spChg>
        <pc:spChg chg="add del">
          <ac:chgData name="De La Morena, Alfonso J" userId="c90b2070-648c-4af0-935c-d2b62e66f9cf" providerId="ADAL" clId="{5D4B337D-FEC5-443E-9E8A-2C9DB9875A40}" dt="2019-04-12T21:17:01.834" v="1847" actId="26606"/>
          <ac:spMkLst>
            <pc:docMk/>
            <pc:sldMk cId="3264152808" sldId="369"/>
            <ac:spMk id="64" creationId="{07500BEA-8A07-45E9-9219-40FBEECD558C}"/>
          </ac:spMkLst>
        </pc:spChg>
        <pc:spChg chg="add del">
          <ac:chgData name="De La Morena, Alfonso J" userId="c90b2070-648c-4af0-935c-d2b62e66f9cf" providerId="ADAL" clId="{5D4B337D-FEC5-443E-9E8A-2C9DB9875A40}" dt="2019-04-12T21:17:01.834" v="1847" actId="26606"/>
          <ac:spMkLst>
            <pc:docMk/>
            <pc:sldMk cId="3264152808" sldId="369"/>
            <ac:spMk id="65" creationId="{F006ACBB-A8A7-4C1B-9832-A4BFEDD2E9EF}"/>
          </ac:spMkLst>
        </pc:spChg>
        <pc:spChg chg="add del">
          <ac:chgData name="De La Morena, Alfonso J" userId="c90b2070-648c-4af0-935c-d2b62e66f9cf" providerId="ADAL" clId="{5D4B337D-FEC5-443E-9E8A-2C9DB9875A40}" dt="2019-04-12T21:17:01.834" v="1847" actId="26606"/>
          <ac:spMkLst>
            <pc:docMk/>
            <pc:sldMk cId="3264152808" sldId="369"/>
            <ac:spMk id="66" creationId="{46664683-CA82-4BDA-BCF2-581458074112}"/>
          </ac:spMkLst>
        </pc:spChg>
        <pc:spChg chg="add del">
          <ac:chgData name="De La Morena, Alfonso J" userId="c90b2070-648c-4af0-935c-d2b62e66f9cf" providerId="ADAL" clId="{5D4B337D-FEC5-443E-9E8A-2C9DB9875A40}" dt="2019-04-12T21:17:02.492" v="1849" actId="26606"/>
          <ac:spMkLst>
            <pc:docMk/>
            <pc:sldMk cId="3264152808" sldId="369"/>
            <ac:spMk id="68" creationId="{9B789048-32EE-491B-8CBF-558344FDB2E8}"/>
          </ac:spMkLst>
        </pc:spChg>
        <pc:spChg chg="add del">
          <ac:chgData name="De La Morena, Alfonso J" userId="c90b2070-648c-4af0-935c-d2b62e66f9cf" providerId="ADAL" clId="{5D4B337D-FEC5-443E-9E8A-2C9DB9875A40}" dt="2019-04-12T21:17:02.492" v="1849" actId="26606"/>
          <ac:spMkLst>
            <pc:docMk/>
            <pc:sldMk cId="3264152808" sldId="369"/>
            <ac:spMk id="70" creationId="{07500BEA-8A07-45E9-9219-40FBEECD558C}"/>
          </ac:spMkLst>
        </pc:spChg>
        <pc:spChg chg="add del">
          <ac:chgData name="De La Morena, Alfonso J" userId="c90b2070-648c-4af0-935c-d2b62e66f9cf" providerId="ADAL" clId="{5D4B337D-FEC5-443E-9E8A-2C9DB9875A40}" dt="2019-04-12T21:17:02.492" v="1849" actId="26606"/>
          <ac:spMkLst>
            <pc:docMk/>
            <pc:sldMk cId="3264152808" sldId="369"/>
            <ac:spMk id="71" creationId="{F006ACBB-A8A7-4C1B-9832-A4BFEDD2E9EF}"/>
          </ac:spMkLst>
        </pc:spChg>
        <pc:spChg chg="add del">
          <ac:chgData name="De La Morena, Alfonso J" userId="c90b2070-648c-4af0-935c-d2b62e66f9cf" providerId="ADAL" clId="{5D4B337D-FEC5-443E-9E8A-2C9DB9875A40}" dt="2019-04-12T21:17:02.492" v="1849" actId="26606"/>
          <ac:spMkLst>
            <pc:docMk/>
            <pc:sldMk cId="3264152808" sldId="369"/>
            <ac:spMk id="72" creationId="{46664683-CA82-4BDA-BCF2-581458074112}"/>
          </ac:spMkLst>
        </pc:spChg>
        <pc:spChg chg="add del">
          <ac:chgData name="De La Morena, Alfonso J" userId="c90b2070-648c-4af0-935c-d2b62e66f9cf" providerId="ADAL" clId="{5D4B337D-FEC5-443E-9E8A-2C9DB9875A40}" dt="2019-04-12T21:17:05.715" v="1852" actId="26606"/>
          <ac:spMkLst>
            <pc:docMk/>
            <pc:sldMk cId="3264152808" sldId="369"/>
            <ac:spMk id="74" creationId="{74DEA32D-DC21-471A-97C9-7A43FF59ADD9}"/>
          </ac:spMkLst>
        </pc:spChg>
        <pc:spChg chg="add del">
          <ac:chgData name="De La Morena, Alfonso J" userId="c90b2070-648c-4af0-935c-d2b62e66f9cf" providerId="ADAL" clId="{5D4B337D-FEC5-443E-9E8A-2C9DB9875A40}" dt="2019-04-12T21:17:05.715" v="1852" actId="26606"/>
          <ac:spMkLst>
            <pc:docMk/>
            <pc:sldMk cId="3264152808" sldId="369"/>
            <ac:spMk id="75" creationId="{7695D806-0BD6-41DF-81C3-D8C135B40B03}"/>
          </ac:spMkLst>
        </pc:spChg>
        <pc:spChg chg="add del">
          <ac:chgData name="De La Morena, Alfonso J" userId="c90b2070-648c-4af0-935c-d2b62e66f9cf" providerId="ADAL" clId="{5D4B337D-FEC5-443E-9E8A-2C9DB9875A40}" dt="2019-04-12T21:17:05.715" v="1852" actId="26606"/>
          <ac:spMkLst>
            <pc:docMk/>
            <pc:sldMk cId="3264152808" sldId="369"/>
            <ac:spMk id="76" creationId="{5351B1B0-ABAE-4DCC-9C3E-ACDF4485F8E7}"/>
          </ac:spMkLst>
        </pc:spChg>
        <pc:spChg chg="add del">
          <ac:chgData name="De La Morena, Alfonso J" userId="c90b2070-648c-4af0-935c-d2b62e66f9cf" providerId="ADAL" clId="{5D4B337D-FEC5-443E-9E8A-2C9DB9875A40}" dt="2019-04-12T21:17:07.275" v="1854" actId="26606"/>
          <ac:spMkLst>
            <pc:docMk/>
            <pc:sldMk cId="3264152808" sldId="369"/>
            <ac:spMk id="78" creationId="{F62B8A8C-A996-46DA-AB61-1A4DD707348F}"/>
          </ac:spMkLst>
        </pc:spChg>
        <pc:spChg chg="add del">
          <ac:chgData name="De La Morena, Alfonso J" userId="c90b2070-648c-4af0-935c-d2b62e66f9cf" providerId="ADAL" clId="{5D4B337D-FEC5-443E-9E8A-2C9DB9875A40}" dt="2019-04-12T21:17:07.275" v="1854" actId="26606"/>
          <ac:spMkLst>
            <pc:docMk/>
            <pc:sldMk cId="3264152808" sldId="369"/>
            <ac:spMk id="79" creationId="{F429BE5F-6DE0-4144-A557-3BE62DC2D816}"/>
          </ac:spMkLst>
        </pc:spChg>
        <pc:spChg chg="add del">
          <ac:chgData name="De La Morena, Alfonso J" userId="c90b2070-648c-4af0-935c-d2b62e66f9cf" providerId="ADAL" clId="{5D4B337D-FEC5-443E-9E8A-2C9DB9875A40}" dt="2019-04-12T21:17:07.275" v="1854" actId="26606"/>
          <ac:spMkLst>
            <pc:docMk/>
            <pc:sldMk cId="3264152808" sldId="369"/>
            <ac:spMk id="80" creationId="{CE1EFC02-FB03-4241-83C8-4FBA4CAD6570}"/>
          </ac:spMkLst>
        </pc:spChg>
        <pc:spChg chg="add del">
          <ac:chgData name="De La Morena, Alfonso J" userId="c90b2070-648c-4af0-935c-d2b62e66f9cf" providerId="ADAL" clId="{5D4B337D-FEC5-443E-9E8A-2C9DB9875A40}" dt="2019-04-12T21:17:08.691" v="1856" actId="26606"/>
          <ac:spMkLst>
            <pc:docMk/>
            <pc:sldMk cId="3264152808" sldId="369"/>
            <ac:spMk id="82" creationId="{8C067E67-F226-4A07-891D-B5580D7F69B9}"/>
          </ac:spMkLst>
        </pc:spChg>
        <pc:spChg chg="add del">
          <ac:chgData name="De La Morena, Alfonso J" userId="c90b2070-648c-4af0-935c-d2b62e66f9cf" providerId="ADAL" clId="{5D4B337D-FEC5-443E-9E8A-2C9DB9875A40}" dt="2019-04-12T21:17:08.691" v="1856" actId="26606"/>
          <ac:spMkLst>
            <pc:docMk/>
            <pc:sldMk cId="3264152808" sldId="369"/>
            <ac:spMk id="83" creationId="{B529420B-B50B-4A54-936F-33426CB9D5C5}"/>
          </ac:spMkLst>
        </pc:spChg>
        <pc:spChg chg="add del">
          <ac:chgData name="De La Morena, Alfonso J" userId="c90b2070-648c-4af0-935c-d2b62e66f9cf" providerId="ADAL" clId="{5D4B337D-FEC5-443E-9E8A-2C9DB9875A40}" dt="2019-04-12T21:17:08.691" v="1856" actId="26606"/>
          <ac:spMkLst>
            <pc:docMk/>
            <pc:sldMk cId="3264152808" sldId="369"/>
            <ac:spMk id="84" creationId="{230C9C84-87F1-4080-BC53-1A96E8260901}"/>
          </ac:spMkLst>
        </pc:spChg>
        <pc:spChg chg="add del">
          <ac:chgData name="De La Morena, Alfonso J" userId="c90b2070-648c-4af0-935c-d2b62e66f9cf" providerId="ADAL" clId="{5D4B337D-FEC5-443E-9E8A-2C9DB9875A40}" dt="2019-04-12T21:17:08.691" v="1856" actId="26606"/>
          <ac:spMkLst>
            <pc:docMk/>
            <pc:sldMk cId="3264152808" sldId="369"/>
            <ac:spMk id="85" creationId="{86BECE06-F859-4BF0-99BF-5412160D1CE6}"/>
          </ac:spMkLst>
        </pc:spChg>
        <pc:spChg chg="add del">
          <ac:chgData name="De La Morena, Alfonso J" userId="c90b2070-648c-4af0-935c-d2b62e66f9cf" providerId="ADAL" clId="{5D4B337D-FEC5-443E-9E8A-2C9DB9875A40}" dt="2019-04-12T21:17:08.691" v="1856" actId="26606"/>
          <ac:spMkLst>
            <pc:docMk/>
            <pc:sldMk cId="3264152808" sldId="369"/>
            <ac:spMk id="86" creationId="{136D55F9-4B13-4239-BB38-0196B10B2D78}"/>
          </ac:spMkLst>
        </pc:spChg>
        <pc:spChg chg="add del">
          <ac:chgData name="De La Morena, Alfonso J" userId="c90b2070-648c-4af0-935c-d2b62e66f9cf" providerId="ADAL" clId="{5D4B337D-FEC5-443E-9E8A-2C9DB9875A40}" dt="2019-04-12T21:17:08.691" v="1856" actId="26606"/>
          <ac:spMkLst>
            <pc:docMk/>
            <pc:sldMk cId="3264152808" sldId="369"/>
            <ac:spMk id="88" creationId="{F6464B0F-EE77-49FE-A1CD-2E01ADC30C9F}"/>
          </ac:spMkLst>
        </pc:spChg>
        <pc:spChg chg="add del">
          <ac:chgData name="De La Morena, Alfonso J" userId="c90b2070-648c-4af0-935c-d2b62e66f9cf" providerId="ADAL" clId="{5D4B337D-FEC5-443E-9E8A-2C9DB9875A40}" dt="2019-04-12T21:17:10.573" v="1858" actId="26606"/>
          <ac:spMkLst>
            <pc:docMk/>
            <pc:sldMk cId="3264152808" sldId="369"/>
            <ac:spMk id="90" creationId="{639F6EDB-FB66-4FCB-BB72-899BF9D0C96F}"/>
          </ac:spMkLst>
        </pc:spChg>
        <pc:spChg chg="add del">
          <ac:chgData name="De La Morena, Alfonso J" userId="c90b2070-648c-4af0-935c-d2b62e66f9cf" providerId="ADAL" clId="{5D4B337D-FEC5-443E-9E8A-2C9DB9875A40}" dt="2019-04-12T21:17:12.458" v="1860" actId="26606"/>
          <ac:spMkLst>
            <pc:docMk/>
            <pc:sldMk cId="3264152808" sldId="369"/>
            <ac:spMk id="92" creationId="{F98E3466-2E91-4462-B52B-7D58B656DF74}"/>
          </ac:spMkLst>
        </pc:spChg>
        <pc:spChg chg="add del">
          <ac:chgData name="De La Morena, Alfonso J" userId="c90b2070-648c-4af0-935c-d2b62e66f9cf" providerId="ADAL" clId="{5D4B337D-FEC5-443E-9E8A-2C9DB9875A40}" dt="2019-04-12T21:17:12.458" v="1860" actId="26606"/>
          <ac:spMkLst>
            <pc:docMk/>
            <pc:sldMk cId="3264152808" sldId="369"/>
            <ac:spMk id="93" creationId="{1F00C019-8FAE-476B-89FD-48D3C9F051C8}"/>
          </ac:spMkLst>
        </pc:spChg>
        <pc:spChg chg="add del">
          <ac:chgData name="De La Morena, Alfonso J" userId="c90b2070-648c-4af0-935c-d2b62e66f9cf" providerId="ADAL" clId="{5D4B337D-FEC5-443E-9E8A-2C9DB9875A40}" dt="2019-04-12T21:17:12.458" v="1860" actId="26606"/>
          <ac:spMkLst>
            <pc:docMk/>
            <pc:sldMk cId="3264152808" sldId="369"/>
            <ac:spMk id="94" creationId="{E7B46AB0-49CD-4AB7-B8BA-7BD5CDBC9A75}"/>
          </ac:spMkLst>
        </pc:spChg>
        <pc:spChg chg="add del">
          <ac:chgData name="De La Morena, Alfonso J" userId="c90b2070-648c-4af0-935c-d2b62e66f9cf" providerId="ADAL" clId="{5D4B337D-FEC5-443E-9E8A-2C9DB9875A40}" dt="2019-04-12T21:17:15.998" v="1862" actId="26606"/>
          <ac:spMkLst>
            <pc:docMk/>
            <pc:sldMk cId="3264152808" sldId="369"/>
            <ac:spMk id="96" creationId="{639F6EDB-FB66-4FCB-BB72-899BF9D0C96F}"/>
          </ac:spMkLst>
        </pc:spChg>
        <pc:spChg chg="add del">
          <ac:chgData name="De La Morena, Alfonso J" userId="c90b2070-648c-4af0-935c-d2b62e66f9cf" providerId="ADAL" clId="{5D4B337D-FEC5-443E-9E8A-2C9DB9875A40}" dt="2019-04-12T21:17:17.167" v="1864" actId="26606"/>
          <ac:spMkLst>
            <pc:docMk/>
            <pc:sldMk cId="3264152808" sldId="369"/>
            <ac:spMk id="98" creationId="{8C067E67-F226-4A07-891D-B5580D7F69B9}"/>
          </ac:spMkLst>
        </pc:spChg>
        <pc:spChg chg="add del">
          <ac:chgData name="De La Morena, Alfonso J" userId="c90b2070-648c-4af0-935c-d2b62e66f9cf" providerId="ADAL" clId="{5D4B337D-FEC5-443E-9E8A-2C9DB9875A40}" dt="2019-04-12T21:17:17.167" v="1864" actId="26606"/>
          <ac:spMkLst>
            <pc:docMk/>
            <pc:sldMk cId="3264152808" sldId="369"/>
            <ac:spMk id="99" creationId="{B529420B-B50B-4A54-936F-33426CB9D5C5}"/>
          </ac:spMkLst>
        </pc:spChg>
        <pc:spChg chg="add del">
          <ac:chgData name="De La Morena, Alfonso J" userId="c90b2070-648c-4af0-935c-d2b62e66f9cf" providerId="ADAL" clId="{5D4B337D-FEC5-443E-9E8A-2C9DB9875A40}" dt="2019-04-12T21:17:17.167" v="1864" actId="26606"/>
          <ac:spMkLst>
            <pc:docMk/>
            <pc:sldMk cId="3264152808" sldId="369"/>
            <ac:spMk id="100" creationId="{230C9C84-87F1-4080-BC53-1A96E8260901}"/>
          </ac:spMkLst>
        </pc:spChg>
        <pc:spChg chg="add del">
          <ac:chgData name="De La Morena, Alfonso J" userId="c90b2070-648c-4af0-935c-d2b62e66f9cf" providerId="ADAL" clId="{5D4B337D-FEC5-443E-9E8A-2C9DB9875A40}" dt="2019-04-12T21:17:17.167" v="1864" actId="26606"/>
          <ac:spMkLst>
            <pc:docMk/>
            <pc:sldMk cId="3264152808" sldId="369"/>
            <ac:spMk id="101" creationId="{86BECE06-F859-4BF0-99BF-5412160D1CE6}"/>
          </ac:spMkLst>
        </pc:spChg>
        <pc:spChg chg="add del">
          <ac:chgData name="De La Morena, Alfonso J" userId="c90b2070-648c-4af0-935c-d2b62e66f9cf" providerId="ADAL" clId="{5D4B337D-FEC5-443E-9E8A-2C9DB9875A40}" dt="2019-04-12T21:17:17.167" v="1864" actId="26606"/>
          <ac:spMkLst>
            <pc:docMk/>
            <pc:sldMk cId="3264152808" sldId="369"/>
            <ac:spMk id="102" creationId="{136D55F9-4B13-4239-BB38-0196B10B2D78}"/>
          </ac:spMkLst>
        </pc:spChg>
        <pc:spChg chg="add del">
          <ac:chgData name="De La Morena, Alfonso J" userId="c90b2070-648c-4af0-935c-d2b62e66f9cf" providerId="ADAL" clId="{5D4B337D-FEC5-443E-9E8A-2C9DB9875A40}" dt="2019-04-12T21:17:17.167" v="1864" actId="26606"/>
          <ac:spMkLst>
            <pc:docMk/>
            <pc:sldMk cId="3264152808" sldId="369"/>
            <ac:spMk id="104" creationId="{F6464B0F-EE77-49FE-A1CD-2E01ADC30C9F}"/>
          </ac:spMkLst>
        </pc:spChg>
        <pc:spChg chg="add del">
          <ac:chgData name="De La Morena, Alfonso J" userId="c90b2070-648c-4af0-935c-d2b62e66f9cf" providerId="ADAL" clId="{5D4B337D-FEC5-443E-9E8A-2C9DB9875A40}" dt="2019-04-12T21:17:18.380" v="1866" actId="26606"/>
          <ac:spMkLst>
            <pc:docMk/>
            <pc:sldMk cId="3264152808" sldId="369"/>
            <ac:spMk id="106" creationId="{F62B8A8C-A996-46DA-AB61-1A4DD707348F}"/>
          </ac:spMkLst>
        </pc:spChg>
        <pc:spChg chg="add del">
          <ac:chgData name="De La Morena, Alfonso J" userId="c90b2070-648c-4af0-935c-d2b62e66f9cf" providerId="ADAL" clId="{5D4B337D-FEC5-443E-9E8A-2C9DB9875A40}" dt="2019-04-12T21:17:18.380" v="1866" actId="26606"/>
          <ac:spMkLst>
            <pc:docMk/>
            <pc:sldMk cId="3264152808" sldId="369"/>
            <ac:spMk id="107" creationId="{F429BE5F-6DE0-4144-A557-3BE62DC2D816}"/>
          </ac:spMkLst>
        </pc:spChg>
        <pc:spChg chg="add del">
          <ac:chgData name="De La Morena, Alfonso J" userId="c90b2070-648c-4af0-935c-d2b62e66f9cf" providerId="ADAL" clId="{5D4B337D-FEC5-443E-9E8A-2C9DB9875A40}" dt="2019-04-12T21:17:18.380" v="1866" actId="26606"/>
          <ac:spMkLst>
            <pc:docMk/>
            <pc:sldMk cId="3264152808" sldId="369"/>
            <ac:spMk id="108" creationId="{CE1EFC02-FB03-4241-83C8-4FBA4CAD6570}"/>
          </ac:spMkLst>
        </pc:spChg>
        <pc:spChg chg="add del">
          <ac:chgData name="De La Morena, Alfonso J" userId="c90b2070-648c-4af0-935c-d2b62e66f9cf" providerId="ADAL" clId="{5D4B337D-FEC5-443E-9E8A-2C9DB9875A40}" dt="2019-04-12T21:17:20.033" v="1868" actId="26606"/>
          <ac:spMkLst>
            <pc:docMk/>
            <pc:sldMk cId="3264152808" sldId="369"/>
            <ac:spMk id="110" creationId="{639F6EDB-FB66-4FCB-BB72-899BF9D0C96F}"/>
          </ac:spMkLst>
        </pc:spChg>
        <pc:spChg chg="add del">
          <ac:chgData name="De La Morena, Alfonso J" userId="c90b2070-648c-4af0-935c-d2b62e66f9cf" providerId="ADAL" clId="{5D4B337D-FEC5-443E-9E8A-2C9DB9875A40}" dt="2019-04-12T21:17:22.561" v="1870" actId="26606"/>
          <ac:spMkLst>
            <pc:docMk/>
            <pc:sldMk cId="3264152808" sldId="369"/>
            <ac:spMk id="112" creationId="{F98E3466-2E91-4462-B52B-7D58B656DF74}"/>
          </ac:spMkLst>
        </pc:spChg>
        <pc:spChg chg="add del">
          <ac:chgData name="De La Morena, Alfonso J" userId="c90b2070-648c-4af0-935c-d2b62e66f9cf" providerId="ADAL" clId="{5D4B337D-FEC5-443E-9E8A-2C9DB9875A40}" dt="2019-04-12T21:17:22.561" v="1870" actId="26606"/>
          <ac:spMkLst>
            <pc:docMk/>
            <pc:sldMk cId="3264152808" sldId="369"/>
            <ac:spMk id="113" creationId="{1F00C019-8FAE-476B-89FD-48D3C9F051C8}"/>
          </ac:spMkLst>
        </pc:spChg>
        <pc:spChg chg="add del">
          <ac:chgData name="De La Morena, Alfonso J" userId="c90b2070-648c-4af0-935c-d2b62e66f9cf" providerId="ADAL" clId="{5D4B337D-FEC5-443E-9E8A-2C9DB9875A40}" dt="2019-04-12T21:17:22.561" v="1870" actId="26606"/>
          <ac:spMkLst>
            <pc:docMk/>
            <pc:sldMk cId="3264152808" sldId="369"/>
            <ac:spMk id="114" creationId="{E7B46AB0-49CD-4AB7-B8BA-7BD5CDBC9A75}"/>
          </ac:spMkLst>
        </pc:spChg>
        <pc:spChg chg="add del">
          <ac:chgData name="De La Morena, Alfonso J" userId="c90b2070-648c-4af0-935c-d2b62e66f9cf" providerId="ADAL" clId="{5D4B337D-FEC5-443E-9E8A-2C9DB9875A40}" dt="2019-04-12T21:17:23.134" v="1872" actId="26606"/>
          <ac:spMkLst>
            <pc:docMk/>
            <pc:sldMk cId="3264152808" sldId="369"/>
            <ac:spMk id="116" creationId="{9B789048-32EE-491B-8CBF-558344FDB2E8}"/>
          </ac:spMkLst>
        </pc:spChg>
        <pc:spChg chg="add del">
          <ac:chgData name="De La Morena, Alfonso J" userId="c90b2070-648c-4af0-935c-d2b62e66f9cf" providerId="ADAL" clId="{5D4B337D-FEC5-443E-9E8A-2C9DB9875A40}" dt="2019-04-12T21:17:23.134" v="1872" actId="26606"/>
          <ac:spMkLst>
            <pc:docMk/>
            <pc:sldMk cId="3264152808" sldId="369"/>
            <ac:spMk id="118" creationId="{07500BEA-8A07-45E9-9219-40FBEECD558C}"/>
          </ac:spMkLst>
        </pc:spChg>
        <pc:spChg chg="add del">
          <ac:chgData name="De La Morena, Alfonso J" userId="c90b2070-648c-4af0-935c-d2b62e66f9cf" providerId="ADAL" clId="{5D4B337D-FEC5-443E-9E8A-2C9DB9875A40}" dt="2019-04-12T21:17:23.134" v="1872" actId="26606"/>
          <ac:spMkLst>
            <pc:docMk/>
            <pc:sldMk cId="3264152808" sldId="369"/>
            <ac:spMk id="119" creationId="{F006ACBB-A8A7-4C1B-9832-A4BFEDD2E9EF}"/>
          </ac:spMkLst>
        </pc:spChg>
        <pc:spChg chg="add del">
          <ac:chgData name="De La Morena, Alfonso J" userId="c90b2070-648c-4af0-935c-d2b62e66f9cf" providerId="ADAL" clId="{5D4B337D-FEC5-443E-9E8A-2C9DB9875A40}" dt="2019-04-12T21:17:23.134" v="1872" actId="26606"/>
          <ac:spMkLst>
            <pc:docMk/>
            <pc:sldMk cId="3264152808" sldId="369"/>
            <ac:spMk id="120" creationId="{46664683-CA82-4BDA-BCF2-581458074112}"/>
          </ac:spMkLst>
        </pc:spChg>
        <pc:spChg chg="add del">
          <ac:chgData name="De La Morena, Alfonso J" userId="c90b2070-648c-4af0-935c-d2b62e66f9cf" providerId="ADAL" clId="{5D4B337D-FEC5-443E-9E8A-2C9DB9875A40}" dt="2019-04-12T21:17:30.149" v="1881" actId="26606"/>
          <ac:spMkLst>
            <pc:docMk/>
            <pc:sldMk cId="3264152808" sldId="369"/>
            <ac:spMk id="122" creationId="{F2E5A8E1-2A22-48D0-9556-E21648FA1EAC}"/>
          </ac:spMkLst>
        </pc:spChg>
        <pc:spChg chg="add del">
          <ac:chgData name="De La Morena, Alfonso J" userId="c90b2070-648c-4af0-935c-d2b62e66f9cf" providerId="ADAL" clId="{5D4B337D-FEC5-443E-9E8A-2C9DB9875A40}" dt="2019-04-12T21:17:30.149" v="1881" actId="26606"/>
          <ac:spMkLst>
            <pc:docMk/>
            <pc:sldMk cId="3264152808" sldId="369"/>
            <ac:spMk id="123" creationId="{92AA2300-0FA6-4328-9BD8-1D67925C0BD6}"/>
          </ac:spMkLst>
        </pc:spChg>
        <pc:spChg chg="add del">
          <ac:chgData name="De La Morena, Alfonso J" userId="c90b2070-648c-4af0-935c-d2b62e66f9cf" providerId="ADAL" clId="{5D4B337D-FEC5-443E-9E8A-2C9DB9875A40}" dt="2019-04-12T21:17:30.149" v="1881" actId="26606"/>
          <ac:spMkLst>
            <pc:docMk/>
            <pc:sldMk cId="3264152808" sldId="369"/>
            <ac:spMk id="124" creationId="{D3E1FE85-D0BF-41D3-8B85-04776368E1F0}"/>
          </ac:spMkLst>
        </pc:spChg>
        <pc:spChg chg="add del">
          <ac:chgData name="De La Morena, Alfonso J" userId="c90b2070-648c-4af0-935c-d2b62e66f9cf" providerId="ADAL" clId="{5D4B337D-FEC5-443E-9E8A-2C9DB9875A40}" dt="2019-04-12T21:17:30.149" v="1881" actId="26606"/>
          <ac:spMkLst>
            <pc:docMk/>
            <pc:sldMk cId="3264152808" sldId="369"/>
            <ac:spMk id="125" creationId="{DDD8B025-3845-4DEF-98B6-7C0BF531DB78}"/>
          </ac:spMkLst>
        </pc:spChg>
        <pc:spChg chg="add del">
          <ac:chgData name="De La Morena, Alfonso J" userId="c90b2070-648c-4af0-935c-d2b62e66f9cf" providerId="ADAL" clId="{5D4B337D-FEC5-443E-9E8A-2C9DB9875A40}" dt="2019-04-12T21:17:30.149" v="1881" actId="26606"/>
          <ac:spMkLst>
            <pc:docMk/>
            <pc:sldMk cId="3264152808" sldId="369"/>
            <ac:spMk id="126" creationId="{1072B470-1E76-42B5-86EA-1FB0F881D7EF}"/>
          </ac:spMkLst>
        </pc:spChg>
        <pc:spChg chg="add del">
          <ac:chgData name="De La Morena, Alfonso J" userId="c90b2070-648c-4af0-935c-d2b62e66f9cf" providerId="ADAL" clId="{5D4B337D-FEC5-443E-9E8A-2C9DB9875A40}" dt="2019-04-12T21:17:30.149" v="1881" actId="26606"/>
          <ac:spMkLst>
            <pc:docMk/>
            <pc:sldMk cId="3264152808" sldId="369"/>
            <ac:spMk id="127" creationId="{C4051FED-CF0D-4DDD-A9BB-E58FEEFE7C46}"/>
          </ac:spMkLst>
        </pc:spChg>
        <pc:picChg chg="add del mod ord">
          <ac:chgData name="De La Morena, Alfonso J" userId="c90b2070-648c-4af0-935c-d2b62e66f9cf" providerId="ADAL" clId="{5D4B337D-FEC5-443E-9E8A-2C9DB9875A40}" dt="2019-04-12T21:17:42.931" v="1885" actId="167"/>
          <ac:picMkLst>
            <pc:docMk/>
            <pc:sldMk cId="3264152808" sldId="369"/>
            <ac:picMk id="3" creationId="{37688029-04A1-4FC0-857C-F7B46E5D780D}"/>
          </ac:picMkLst>
        </pc:picChg>
        <pc:picChg chg="del mod">
          <ac:chgData name="De La Morena, Alfonso J" userId="c90b2070-648c-4af0-935c-d2b62e66f9cf" providerId="ADAL" clId="{5D4B337D-FEC5-443E-9E8A-2C9DB9875A40}" dt="2019-04-12T21:15:34.654" v="1832" actId="478"/>
          <ac:picMkLst>
            <pc:docMk/>
            <pc:sldMk cId="3264152808" sldId="369"/>
            <ac:picMk id="9" creationId="{CEF62030-17C0-4985-8A9E-AB7074B90DC0}"/>
          </ac:picMkLst>
        </pc:picChg>
        <pc:picChg chg="mod ord">
          <ac:chgData name="De La Morena, Alfonso J" userId="c90b2070-648c-4af0-935c-d2b62e66f9cf" providerId="ADAL" clId="{5D4B337D-FEC5-443E-9E8A-2C9DB9875A40}" dt="2019-04-12T21:17:45.590" v="1886" actId="1076"/>
          <ac:picMkLst>
            <pc:docMk/>
            <pc:sldMk cId="3264152808" sldId="369"/>
            <ac:picMk id="10" creationId="{2B33363C-824C-4B2E-9288-57FFAB83BBB7}"/>
          </ac:picMkLst>
        </pc:picChg>
        <pc:picChg chg="add mod ord">
          <ac:chgData name="De La Morena, Alfonso J" userId="c90b2070-648c-4af0-935c-d2b62e66f9cf" providerId="ADAL" clId="{5D4B337D-FEC5-443E-9E8A-2C9DB9875A40}" dt="2019-04-12T21:17:30.149" v="1881" actId="26606"/>
          <ac:picMkLst>
            <pc:docMk/>
            <pc:sldMk cId="3264152808" sldId="369"/>
            <ac:picMk id="14" creationId="{A938DD7A-AE37-42D3-AC84-F42D0DE097D8}"/>
          </ac:picMkLst>
        </pc:picChg>
        <pc:picChg chg="add del">
          <ac:chgData name="De La Morena, Alfonso J" userId="c90b2070-648c-4af0-935c-d2b62e66f9cf" providerId="ADAL" clId="{5D4B337D-FEC5-443E-9E8A-2C9DB9875A40}" dt="2019-04-12T21:16:58.207" v="1843" actId="26606"/>
          <ac:picMkLst>
            <pc:docMk/>
            <pc:sldMk cId="3264152808" sldId="369"/>
            <ac:picMk id="51" creationId="{1B6DA64E-EB13-4B6B-B5C7-EDB6E8B29A16}"/>
          </ac:picMkLst>
        </pc:picChg>
        <pc:picChg chg="add del">
          <ac:chgData name="De La Morena, Alfonso J" userId="c90b2070-648c-4af0-935c-d2b62e66f9cf" providerId="ADAL" clId="{5D4B337D-FEC5-443E-9E8A-2C9DB9875A40}" dt="2019-04-12T21:17:01.014" v="1845" actId="26606"/>
          <ac:picMkLst>
            <pc:docMk/>
            <pc:sldMk cId="3264152808" sldId="369"/>
            <ac:picMk id="57" creationId="{EDD2F41E-8948-4BFB-A2A3-CA8BA8ED97B8}"/>
          </ac:picMkLst>
        </pc:picChg>
        <pc:picChg chg="add del">
          <ac:chgData name="De La Morena, Alfonso J" userId="c90b2070-648c-4af0-935c-d2b62e66f9cf" providerId="ADAL" clId="{5D4B337D-FEC5-443E-9E8A-2C9DB9875A40}" dt="2019-04-12T21:17:01.834" v="1847" actId="26606"/>
          <ac:picMkLst>
            <pc:docMk/>
            <pc:sldMk cId="3264152808" sldId="369"/>
            <ac:picMk id="63" creationId="{1B6DA64E-EB13-4B6B-B5C7-EDB6E8B29A16}"/>
          </ac:picMkLst>
        </pc:picChg>
        <pc:picChg chg="add del">
          <ac:chgData name="De La Morena, Alfonso J" userId="c90b2070-648c-4af0-935c-d2b62e66f9cf" providerId="ADAL" clId="{5D4B337D-FEC5-443E-9E8A-2C9DB9875A40}" dt="2019-04-12T21:17:02.492" v="1849" actId="26606"/>
          <ac:picMkLst>
            <pc:docMk/>
            <pc:sldMk cId="3264152808" sldId="369"/>
            <ac:picMk id="69" creationId="{EDD2F41E-8948-4BFB-A2A3-CA8BA8ED97B8}"/>
          </ac:picMkLst>
        </pc:picChg>
        <pc:picChg chg="add del">
          <ac:chgData name="De La Morena, Alfonso J" userId="c90b2070-648c-4af0-935c-d2b62e66f9cf" providerId="ADAL" clId="{5D4B337D-FEC5-443E-9E8A-2C9DB9875A40}" dt="2019-04-12T21:17:23.134" v="1872" actId="26606"/>
          <ac:picMkLst>
            <pc:docMk/>
            <pc:sldMk cId="3264152808" sldId="369"/>
            <ac:picMk id="117" creationId="{1B6DA64E-EB13-4B6B-B5C7-EDB6E8B29A16}"/>
          </ac:picMkLst>
        </pc:picChg>
        <pc:cxnChg chg="add del">
          <ac:chgData name="De La Morena, Alfonso J" userId="c90b2070-648c-4af0-935c-d2b62e66f9cf" providerId="ADAL" clId="{5D4B337D-FEC5-443E-9E8A-2C9DB9875A40}" dt="2019-04-12T21:17:08.691" v="1856" actId="26606"/>
          <ac:cxnSpMkLst>
            <pc:docMk/>
            <pc:sldMk cId="3264152808" sldId="369"/>
            <ac:cxnSpMk id="87" creationId="{C4A939E8-D608-4CBE-B408-027E7D5A7B6B}"/>
          </ac:cxnSpMkLst>
        </pc:cxnChg>
        <pc:cxnChg chg="add del">
          <ac:chgData name="De La Morena, Alfonso J" userId="c90b2070-648c-4af0-935c-d2b62e66f9cf" providerId="ADAL" clId="{5D4B337D-FEC5-443E-9E8A-2C9DB9875A40}" dt="2019-04-12T21:17:17.167" v="1864" actId="26606"/>
          <ac:cxnSpMkLst>
            <pc:docMk/>
            <pc:sldMk cId="3264152808" sldId="369"/>
            <ac:cxnSpMk id="103" creationId="{C4A939E8-D608-4CBE-B408-027E7D5A7B6B}"/>
          </ac:cxnSpMkLst>
        </pc:cxnChg>
      </pc:sldChg>
      <pc:sldChg chg="addSp delSp modSp">
        <pc:chgData name="De La Morena, Alfonso J" userId="c90b2070-648c-4af0-935c-d2b62e66f9cf" providerId="ADAL" clId="{5D4B337D-FEC5-443E-9E8A-2C9DB9875A40}" dt="2019-04-12T21:47:13.633" v="2105" actId="14100"/>
        <pc:sldMkLst>
          <pc:docMk/>
          <pc:sldMk cId="3521052752" sldId="370"/>
        </pc:sldMkLst>
        <pc:spChg chg="mod">
          <ac:chgData name="De La Morena, Alfonso J" userId="c90b2070-648c-4af0-935c-d2b62e66f9cf" providerId="ADAL" clId="{5D4B337D-FEC5-443E-9E8A-2C9DB9875A40}" dt="2019-04-12T21:19:52.684" v="1928" actId="20577"/>
          <ac:spMkLst>
            <pc:docMk/>
            <pc:sldMk cId="3521052752" sldId="370"/>
            <ac:spMk id="2" creationId="{C1CE3CFC-E614-4BF5-B729-034B9F7D71C9}"/>
          </ac:spMkLst>
        </pc:spChg>
        <pc:spChg chg="del">
          <ac:chgData name="De La Morena, Alfonso J" userId="c90b2070-648c-4af0-935c-d2b62e66f9cf" providerId="ADAL" clId="{5D4B337D-FEC5-443E-9E8A-2C9DB9875A40}" dt="2019-04-12T18:25:33.683" v="95" actId="478"/>
          <ac:spMkLst>
            <pc:docMk/>
            <pc:sldMk cId="3521052752" sldId="370"/>
            <ac:spMk id="11" creationId="{F59DF2E6-C394-4AEA-A684-86AB45354D99}"/>
          </ac:spMkLst>
        </pc:spChg>
        <pc:picChg chg="del">
          <ac:chgData name="De La Morena, Alfonso J" userId="c90b2070-648c-4af0-935c-d2b62e66f9cf" providerId="ADAL" clId="{5D4B337D-FEC5-443E-9E8A-2C9DB9875A40}" dt="2019-04-12T20:37:38.373" v="1432" actId="478"/>
          <ac:picMkLst>
            <pc:docMk/>
            <pc:sldMk cId="3521052752" sldId="370"/>
            <ac:picMk id="7" creationId="{CDEF9A3A-AF23-4AF2-BAB6-14060AA0448A}"/>
          </ac:picMkLst>
        </pc:picChg>
        <pc:picChg chg="mod">
          <ac:chgData name="De La Morena, Alfonso J" userId="c90b2070-648c-4af0-935c-d2b62e66f9cf" providerId="ADAL" clId="{5D4B337D-FEC5-443E-9E8A-2C9DB9875A40}" dt="2019-04-12T21:47:13.633" v="2105" actId="14100"/>
          <ac:picMkLst>
            <pc:docMk/>
            <pc:sldMk cId="3521052752" sldId="370"/>
            <ac:picMk id="9" creationId="{A3B943EA-F856-473E-BEB3-89FA428D2C82}"/>
          </ac:picMkLst>
        </pc:picChg>
        <pc:picChg chg="add">
          <ac:chgData name="De La Morena, Alfonso J" userId="c90b2070-648c-4af0-935c-d2b62e66f9cf" providerId="ADAL" clId="{5D4B337D-FEC5-443E-9E8A-2C9DB9875A40}" dt="2019-04-12T18:45:19.534" v="150"/>
          <ac:picMkLst>
            <pc:docMk/>
            <pc:sldMk cId="3521052752" sldId="370"/>
            <ac:picMk id="10" creationId="{950F27A3-C11D-42DD-A9C9-84331A5A1A74}"/>
          </ac:picMkLst>
        </pc:picChg>
        <pc:picChg chg="del mod">
          <ac:chgData name="De La Morena, Alfonso J" userId="c90b2070-648c-4af0-935c-d2b62e66f9cf" providerId="ADAL" clId="{5D4B337D-FEC5-443E-9E8A-2C9DB9875A40}" dt="2019-04-12T21:18:50.670" v="1888" actId="478"/>
          <ac:picMkLst>
            <pc:docMk/>
            <pc:sldMk cId="3521052752" sldId="370"/>
            <ac:picMk id="14" creationId="{C06469F2-6FA6-47BC-9AA3-7566D7F2C8E9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4-12T22:11:42.888" v="2314" actId="1076"/>
        <pc:sldMkLst>
          <pc:docMk/>
          <pc:sldMk cId="138669365" sldId="372"/>
        </pc:sldMkLst>
        <pc:spChg chg="del">
          <ac:chgData name="De La Morena, Alfonso J" userId="c90b2070-648c-4af0-935c-d2b62e66f9cf" providerId="ADAL" clId="{5D4B337D-FEC5-443E-9E8A-2C9DB9875A40}" dt="2019-04-12T18:25:35.717" v="96" actId="478"/>
          <ac:spMkLst>
            <pc:docMk/>
            <pc:sldMk cId="138669365" sldId="372"/>
            <ac:spMk id="11" creationId="{F59DF2E6-C394-4AEA-A684-86AB45354D99}"/>
          </ac:spMkLst>
        </pc:spChg>
        <pc:spChg chg="del">
          <ac:chgData name="De La Morena, Alfonso J" userId="c90b2070-648c-4af0-935c-d2b62e66f9cf" providerId="ADAL" clId="{5D4B337D-FEC5-443E-9E8A-2C9DB9875A40}" dt="2019-04-12T21:49:15.780" v="2108" actId="478"/>
          <ac:spMkLst>
            <pc:docMk/>
            <pc:sldMk cId="138669365" sldId="372"/>
            <ac:spMk id="14" creationId="{F3E29ADE-A8B4-41B7-AAD9-072EE389AD12}"/>
          </ac:spMkLst>
        </pc:spChg>
        <pc:spChg chg="del">
          <ac:chgData name="De La Morena, Alfonso J" userId="c90b2070-648c-4af0-935c-d2b62e66f9cf" providerId="ADAL" clId="{5D4B337D-FEC5-443E-9E8A-2C9DB9875A40}" dt="2019-04-12T21:49:16.657" v="2109" actId="478"/>
          <ac:spMkLst>
            <pc:docMk/>
            <pc:sldMk cId="138669365" sldId="372"/>
            <ac:spMk id="18" creationId="{F0045A74-8E25-4B4C-9E89-0DE8D49FAA38}"/>
          </ac:spMkLst>
        </pc:spChg>
        <pc:spChg chg="mod">
          <ac:chgData name="De La Morena, Alfonso J" userId="c90b2070-648c-4af0-935c-d2b62e66f9cf" providerId="ADAL" clId="{5D4B337D-FEC5-443E-9E8A-2C9DB9875A40}" dt="2019-04-12T21:44:06.399" v="2096" actId="20577"/>
          <ac:spMkLst>
            <pc:docMk/>
            <pc:sldMk cId="138669365" sldId="372"/>
            <ac:spMk id="20" creationId="{3B9B32F7-D6BE-4A29-A44D-8500A5FE63C5}"/>
          </ac:spMkLst>
        </pc:spChg>
        <pc:spChg chg="del mod">
          <ac:chgData name="De La Morena, Alfonso J" userId="c90b2070-648c-4af0-935c-d2b62e66f9cf" providerId="ADAL" clId="{5D4B337D-FEC5-443E-9E8A-2C9DB9875A40}" dt="2019-04-12T22:01:40.722" v="2245" actId="478"/>
          <ac:spMkLst>
            <pc:docMk/>
            <pc:sldMk cId="138669365" sldId="372"/>
            <ac:spMk id="22" creationId="{A12855E7-5646-469C-A7DD-64B9B584BC47}"/>
          </ac:spMkLst>
        </pc:spChg>
        <pc:spChg chg="add mod">
          <ac:chgData name="De La Morena, Alfonso J" userId="c90b2070-648c-4af0-935c-d2b62e66f9cf" providerId="ADAL" clId="{5D4B337D-FEC5-443E-9E8A-2C9DB9875A40}" dt="2019-04-12T22:00:28.532" v="2216" actId="1038"/>
          <ac:spMkLst>
            <pc:docMk/>
            <pc:sldMk cId="138669365" sldId="372"/>
            <ac:spMk id="27" creationId="{E2D1E990-4F4D-43F0-9B65-E1D37C065451}"/>
          </ac:spMkLst>
        </pc:spChg>
        <pc:spChg chg="add mod">
          <ac:chgData name="De La Morena, Alfonso J" userId="c90b2070-648c-4af0-935c-d2b62e66f9cf" providerId="ADAL" clId="{5D4B337D-FEC5-443E-9E8A-2C9DB9875A40}" dt="2019-04-12T22:01:17.469" v="2237" actId="1076"/>
          <ac:spMkLst>
            <pc:docMk/>
            <pc:sldMk cId="138669365" sldId="372"/>
            <ac:spMk id="28" creationId="{34F9F6B5-B836-40B2-9CDA-39F6013E276D}"/>
          </ac:spMkLst>
        </pc:spChg>
        <pc:spChg chg="add mod">
          <ac:chgData name="De La Morena, Alfonso J" userId="c90b2070-648c-4af0-935c-d2b62e66f9cf" providerId="ADAL" clId="{5D4B337D-FEC5-443E-9E8A-2C9DB9875A40}" dt="2019-04-12T22:01:10.766" v="2234" actId="1076"/>
          <ac:spMkLst>
            <pc:docMk/>
            <pc:sldMk cId="138669365" sldId="372"/>
            <ac:spMk id="29" creationId="{BE7E98E8-36D0-4F2D-A8AC-070972E91EB6}"/>
          </ac:spMkLst>
        </pc:spChg>
        <pc:spChg chg="add mod">
          <ac:chgData name="De La Morena, Alfonso J" userId="c90b2070-648c-4af0-935c-d2b62e66f9cf" providerId="ADAL" clId="{5D4B337D-FEC5-443E-9E8A-2C9DB9875A40}" dt="2019-04-12T22:11:42.888" v="2314" actId="1076"/>
          <ac:spMkLst>
            <pc:docMk/>
            <pc:sldMk cId="138669365" sldId="372"/>
            <ac:spMk id="30" creationId="{192E2EC9-AB85-4BA6-88D3-60F22D8D3CE1}"/>
          </ac:spMkLst>
        </pc:spChg>
        <pc:grpChg chg="del">
          <ac:chgData name="De La Morena, Alfonso J" userId="c90b2070-648c-4af0-935c-d2b62e66f9cf" providerId="ADAL" clId="{5D4B337D-FEC5-443E-9E8A-2C9DB9875A40}" dt="2019-04-12T21:49:35.210" v="2114" actId="478"/>
          <ac:grpSpMkLst>
            <pc:docMk/>
            <pc:sldMk cId="138669365" sldId="372"/>
            <ac:grpSpMk id="3" creationId="{83846492-1EB7-457A-AB27-A7714C4DABFF}"/>
          </ac:grpSpMkLst>
        </pc:grpChg>
        <pc:grpChg chg="mod">
          <ac:chgData name="De La Morena, Alfonso J" userId="c90b2070-648c-4af0-935c-d2b62e66f9cf" providerId="ADAL" clId="{5D4B337D-FEC5-443E-9E8A-2C9DB9875A40}" dt="2019-04-12T21:55:19.053" v="2156" actId="1076"/>
          <ac:grpSpMkLst>
            <pc:docMk/>
            <pc:sldMk cId="138669365" sldId="372"/>
            <ac:grpSpMk id="5" creationId="{8895CEF4-5365-41DA-8D00-3E012237CDD3}"/>
          </ac:grpSpMkLst>
        </pc:grpChg>
        <pc:graphicFrameChg chg="add del mod">
          <ac:chgData name="De La Morena, Alfonso J" userId="c90b2070-648c-4af0-935c-d2b62e66f9cf" providerId="ADAL" clId="{5D4B337D-FEC5-443E-9E8A-2C9DB9875A40}" dt="2019-04-12T21:57:05.328" v="2165" actId="478"/>
          <ac:graphicFrameMkLst>
            <pc:docMk/>
            <pc:sldMk cId="138669365" sldId="372"/>
            <ac:graphicFrameMk id="24" creationId="{782DF2AB-ACE3-4239-A7EB-7D1EFAD21613}"/>
          </ac:graphicFrameMkLst>
        </pc:graphicFrameChg>
        <pc:picChg chg="mod modCrop">
          <ac:chgData name="De La Morena, Alfonso J" userId="c90b2070-648c-4af0-935c-d2b62e66f9cf" providerId="ADAL" clId="{5D4B337D-FEC5-443E-9E8A-2C9DB9875A40}" dt="2019-04-12T21:52:15.961" v="2140" actId="1076"/>
          <ac:picMkLst>
            <pc:docMk/>
            <pc:sldMk cId="138669365" sldId="372"/>
            <ac:picMk id="2" creationId="{0F69BC3C-EE2F-4F2F-8367-C06AE4E92133}"/>
          </ac:picMkLst>
        </pc:picChg>
        <pc:picChg chg="add del mod modCrop">
          <ac:chgData name="De La Morena, Alfonso J" userId="c90b2070-648c-4af0-935c-d2b62e66f9cf" providerId="ADAL" clId="{5D4B337D-FEC5-443E-9E8A-2C9DB9875A40}" dt="2019-04-12T21:54:11.632" v="2141" actId="478"/>
          <ac:picMkLst>
            <pc:docMk/>
            <pc:sldMk cId="138669365" sldId="372"/>
            <ac:picMk id="7" creationId="{E30E1739-25D3-46D0-BD54-0EE5D9CFE027}"/>
          </ac:picMkLst>
        </pc:picChg>
        <pc:picChg chg="mod">
          <ac:chgData name="De La Morena, Alfonso J" userId="c90b2070-648c-4af0-935c-d2b62e66f9cf" providerId="ADAL" clId="{5D4B337D-FEC5-443E-9E8A-2C9DB9875A40}" dt="2019-04-12T22:00:45.270" v="2218" actId="1076"/>
          <ac:picMkLst>
            <pc:docMk/>
            <pc:sldMk cId="138669365" sldId="372"/>
            <ac:picMk id="12" creationId="{5336A1B1-E77D-44A0-8E85-BA83B8459B57}"/>
          </ac:picMkLst>
        </pc:picChg>
        <pc:picChg chg="add">
          <ac:chgData name="De La Morena, Alfonso J" userId="c90b2070-648c-4af0-935c-d2b62e66f9cf" providerId="ADAL" clId="{5D4B337D-FEC5-443E-9E8A-2C9DB9875A40}" dt="2019-04-12T18:45:21.298" v="151"/>
          <ac:picMkLst>
            <pc:docMk/>
            <pc:sldMk cId="138669365" sldId="372"/>
            <ac:picMk id="15" creationId="{1EA00500-AD7E-4B73-9390-8C6287435B3A}"/>
          </ac:picMkLst>
        </pc:picChg>
        <pc:picChg chg="del mod">
          <ac:chgData name="De La Morena, Alfonso J" userId="c90b2070-648c-4af0-935c-d2b62e66f9cf" providerId="ADAL" clId="{5D4B337D-FEC5-443E-9E8A-2C9DB9875A40}" dt="2019-04-12T21:49:35.210" v="2114" actId="478"/>
          <ac:picMkLst>
            <pc:docMk/>
            <pc:sldMk cId="138669365" sldId="372"/>
            <ac:picMk id="17" creationId="{E6F7A058-BA14-4D2C-9F43-3DB5B5CF37F2}"/>
          </ac:picMkLst>
        </pc:picChg>
        <pc:picChg chg="add del">
          <ac:chgData name="De La Morena, Alfonso J" userId="c90b2070-648c-4af0-935c-d2b62e66f9cf" providerId="ADAL" clId="{5D4B337D-FEC5-443E-9E8A-2C9DB9875A40}" dt="2019-04-12T18:45:24.058" v="153"/>
          <ac:picMkLst>
            <pc:docMk/>
            <pc:sldMk cId="138669365" sldId="372"/>
            <ac:picMk id="19" creationId="{EC328FBC-80BC-4F70-914F-CF40BDB08925}"/>
          </ac:picMkLst>
        </pc:picChg>
        <pc:picChg chg="add mod modCrop">
          <ac:chgData name="De La Morena, Alfonso J" userId="c90b2070-648c-4af0-935c-d2b62e66f9cf" providerId="ADAL" clId="{5D4B337D-FEC5-443E-9E8A-2C9DB9875A40}" dt="2019-04-12T22:11:41.140" v="2313" actId="1076"/>
          <ac:picMkLst>
            <pc:docMk/>
            <pc:sldMk cId="138669365" sldId="372"/>
            <ac:picMk id="21" creationId="{33B9934E-E465-4935-BC77-CE184511EB97}"/>
          </ac:picMkLst>
        </pc:picChg>
        <pc:picChg chg="add del mod modCrop">
          <ac:chgData name="De La Morena, Alfonso J" userId="c90b2070-648c-4af0-935c-d2b62e66f9cf" providerId="ADAL" clId="{5D4B337D-FEC5-443E-9E8A-2C9DB9875A40}" dt="2019-04-12T21:56:34.240" v="2163" actId="478"/>
          <ac:picMkLst>
            <pc:docMk/>
            <pc:sldMk cId="138669365" sldId="372"/>
            <ac:picMk id="23" creationId="{DC7749D2-91DD-4257-BD09-ECFB26EBD09B}"/>
          </ac:picMkLst>
        </pc:picChg>
        <pc:picChg chg="add del mod modCrop">
          <ac:chgData name="De La Morena, Alfonso J" userId="c90b2070-648c-4af0-935c-d2b62e66f9cf" providerId="ADAL" clId="{5D4B337D-FEC5-443E-9E8A-2C9DB9875A40}" dt="2019-04-12T21:59:45.084" v="2192" actId="478"/>
          <ac:picMkLst>
            <pc:docMk/>
            <pc:sldMk cId="138669365" sldId="372"/>
            <ac:picMk id="26" creationId="{8F947EF4-84EB-4960-B2AD-09EC5C27F92C}"/>
          </ac:picMkLst>
        </pc:picChg>
        <pc:cxnChg chg="add mod">
          <ac:chgData name="De La Morena, Alfonso J" userId="c90b2070-648c-4af0-935c-d2b62e66f9cf" providerId="ADAL" clId="{5D4B337D-FEC5-443E-9E8A-2C9DB9875A40}" dt="2019-04-12T22:02:12.443" v="2248" actId="208"/>
          <ac:cxnSpMkLst>
            <pc:docMk/>
            <pc:sldMk cId="138669365" sldId="372"/>
            <ac:cxnSpMk id="32" creationId="{29B55BFD-1F1B-452D-88B2-3352E756967B}"/>
          </ac:cxnSpMkLst>
        </pc:cxnChg>
        <pc:cxnChg chg="add mod">
          <ac:chgData name="De La Morena, Alfonso J" userId="c90b2070-648c-4af0-935c-d2b62e66f9cf" providerId="ADAL" clId="{5D4B337D-FEC5-443E-9E8A-2C9DB9875A40}" dt="2019-04-12T22:11:42.888" v="2314" actId="1076"/>
          <ac:cxnSpMkLst>
            <pc:docMk/>
            <pc:sldMk cId="138669365" sldId="372"/>
            <ac:cxnSpMk id="33" creationId="{57A28DA5-A66A-40A4-97A4-A861063119AB}"/>
          </ac:cxnSpMkLst>
        </pc:cxnChg>
      </pc:sldChg>
      <pc:sldChg chg="addSp delSp modSp ord">
        <pc:chgData name="De La Morena, Alfonso J" userId="c90b2070-648c-4af0-935c-d2b62e66f9cf" providerId="ADAL" clId="{5D4B337D-FEC5-443E-9E8A-2C9DB9875A40}" dt="2019-04-12T22:10:48.882" v="2310" actId="14100"/>
        <pc:sldMkLst>
          <pc:docMk/>
          <pc:sldMk cId="2121261038" sldId="373"/>
        </pc:sldMkLst>
        <pc:spChg chg="del">
          <ac:chgData name="De La Morena, Alfonso J" userId="c90b2070-648c-4af0-935c-d2b62e66f9cf" providerId="ADAL" clId="{5D4B337D-FEC5-443E-9E8A-2C9DB9875A40}" dt="2019-04-12T21:44:11.939" v="2097" actId="478"/>
          <ac:spMkLst>
            <pc:docMk/>
            <pc:sldMk cId="2121261038" sldId="373"/>
            <ac:spMk id="3" creationId="{0090DEF7-61D7-4647-847A-138EEF8A366C}"/>
          </ac:spMkLst>
        </pc:spChg>
        <pc:spChg chg="mod">
          <ac:chgData name="De La Morena, Alfonso J" userId="c90b2070-648c-4af0-935c-d2b62e66f9cf" providerId="ADAL" clId="{5D4B337D-FEC5-443E-9E8A-2C9DB9875A40}" dt="2019-04-12T21:43:55.895" v="2092" actId="20577"/>
          <ac:spMkLst>
            <pc:docMk/>
            <pc:sldMk cId="2121261038" sldId="373"/>
            <ac:spMk id="4" creationId="{0BB5C461-C04D-4D1D-881B-3C6741D927DD}"/>
          </ac:spMkLst>
        </pc:spChg>
        <pc:spChg chg="del">
          <ac:chgData name="De La Morena, Alfonso J" userId="c90b2070-648c-4af0-935c-d2b62e66f9cf" providerId="ADAL" clId="{5D4B337D-FEC5-443E-9E8A-2C9DB9875A40}" dt="2019-04-12T18:25:37.834" v="97" actId="478"/>
          <ac:spMkLst>
            <pc:docMk/>
            <pc:sldMk cId="2121261038" sldId="373"/>
            <ac:spMk id="11" creationId="{F59DF2E6-C394-4AEA-A684-86AB45354D99}"/>
          </ac:spMkLst>
        </pc:spChg>
        <pc:picChg chg="mod modCrop">
          <ac:chgData name="De La Morena, Alfonso J" userId="c90b2070-648c-4af0-935c-d2b62e66f9cf" providerId="ADAL" clId="{5D4B337D-FEC5-443E-9E8A-2C9DB9875A40}" dt="2019-04-12T22:10:11.741" v="2301" actId="1076"/>
          <ac:picMkLst>
            <pc:docMk/>
            <pc:sldMk cId="2121261038" sldId="373"/>
            <ac:picMk id="2" creationId="{734F20E4-7CF6-4A69-8F45-E3BA534325A5}"/>
          </ac:picMkLst>
        </pc:picChg>
        <pc:picChg chg="add mod modCrop">
          <ac:chgData name="De La Morena, Alfonso J" userId="c90b2070-648c-4af0-935c-d2b62e66f9cf" providerId="ADAL" clId="{5D4B337D-FEC5-443E-9E8A-2C9DB9875A40}" dt="2019-04-12T22:10:48.882" v="2310" actId="14100"/>
          <ac:picMkLst>
            <pc:docMk/>
            <pc:sldMk cId="2121261038" sldId="373"/>
            <ac:picMk id="6" creationId="{1D0622BB-0AE3-41D6-9850-A16A7008C2D8}"/>
          </ac:picMkLst>
        </pc:picChg>
        <pc:picChg chg="mod">
          <ac:chgData name="De La Morena, Alfonso J" userId="c90b2070-648c-4af0-935c-d2b62e66f9cf" providerId="ADAL" clId="{5D4B337D-FEC5-443E-9E8A-2C9DB9875A40}" dt="2019-04-12T22:08:30.701" v="2279" actId="1076"/>
          <ac:picMkLst>
            <pc:docMk/>
            <pc:sldMk cId="2121261038" sldId="373"/>
            <ac:picMk id="7" creationId="{8B2C3BD7-704D-4D17-B135-9C8F4D9152D6}"/>
          </ac:picMkLst>
        </pc:picChg>
        <pc:picChg chg="add">
          <ac:chgData name="De La Morena, Alfonso J" userId="c90b2070-648c-4af0-935c-d2b62e66f9cf" providerId="ADAL" clId="{5D4B337D-FEC5-443E-9E8A-2C9DB9875A40}" dt="2019-04-12T18:45:25.996" v="154"/>
          <ac:picMkLst>
            <pc:docMk/>
            <pc:sldMk cId="2121261038" sldId="373"/>
            <ac:picMk id="10" creationId="{31C91138-4941-406B-B108-E6D746856F4E}"/>
          </ac:picMkLst>
        </pc:picChg>
        <pc:picChg chg="add mod ord modCrop">
          <ac:chgData name="De La Morena, Alfonso J" userId="c90b2070-648c-4af0-935c-d2b62e66f9cf" providerId="ADAL" clId="{5D4B337D-FEC5-443E-9E8A-2C9DB9875A40}" dt="2019-04-12T22:10:24.182" v="2308" actId="167"/>
          <ac:picMkLst>
            <pc:docMk/>
            <pc:sldMk cId="2121261038" sldId="373"/>
            <ac:picMk id="15" creationId="{CF239DFF-9ABF-44B7-9989-321488881FE0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4-12T22:33:34.644" v="2485" actId="207"/>
        <pc:sldMkLst>
          <pc:docMk/>
          <pc:sldMk cId="2598527946" sldId="374"/>
        </pc:sldMkLst>
        <pc:spChg chg="del">
          <ac:chgData name="De La Morena, Alfonso J" userId="c90b2070-648c-4af0-935c-d2b62e66f9cf" providerId="ADAL" clId="{5D4B337D-FEC5-443E-9E8A-2C9DB9875A40}" dt="2019-04-12T18:25:42.322" v="99" actId="478"/>
          <ac:spMkLst>
            <pc:docMk/>
            <pc:sldMk cId="2598527946" sldId="374"/>
            <ac:spMk id="11" creationId="{F59DF2E6-C394-4AEA-A684-86AB45354D99}"/>
          </ac:spMkLst>
        </pc:spChg>
        <pc:graphicFrameChg chg="add mod modGraphic">
          <ac:chgData name="De La Morena, Alfonso J" userId="c90b2070-648c-4af0-935c-d2b62e66f9cf" providerId="ADAL" clId="{5D4B337D-FEC5-443E-9E8A-2C9DB9875A40}" dt="2019-04-12T22:33:34.644" v="2485" actId="207"/>
          <ac:graphicFrameMkLst>
            <pc:docMk/>
            <pc:sldMk cId="2598527946" sldId="374"/>
            <ac:graphicFrameMk id="3" creationId="{376DDAAF-36E7-4846-B616-DCA1F398026A}"/>
          </ac:graphicFrameMkLst>
        </pc:graphicFrameChg>
        <pc:picChg chg="add">
          <ac:chgData name="De La Morena, Alfonso J" userId="c90b2070-648c-4af0-935c-d2b62e66f9cf" providerId="ADAL" clId="{5D4B337D-FEC5-443E-9E8A-2C9DB9875A40}" dt="2019-04-12T18:45:30.167" v="156"/>
          <ac:picMkLst>
            <pc:docMk/>
            <pc:sldMk cId="2598527946" sldId="374"/>
            <ac:picMk id="7" creationId="{9DCA29A0-14E5-43E2-B09D-0B4F975EE73A}"/>
          </ac:picMkLst>
        </pc:picChg>
        <pc:picChg chg="del mod">
          <ac:chgData name="De La Morena, Alfonso J" userId="c90b2070-648c-4af0-935c-d2b62e66f9cf" providerId="ADAL" clId="{5D4B337D-FEC5-443E-9E8A-2C9DB9875A40}" dt="2019-04-12T22:31:04.741" v="2467" actId="478"/>
          <ac:picMkLst>
            <pc:docMk/>
            <pc:sldMk cId="2598527946" sldId="374"/>
            <ac:picMk id="9" creationId="{E4B2A1C8-3D02-4FD4-B20B-2883281B75B0}"/>
          </ac:picMkLst>
        </pc:picChg>
      </pc:sldChg>
      <pc:sldChg chg="addSp delSp modSp">
        <pc:chgData name="De La Morena, Alfonso J" userId="c90b2070-648c-4af0-935c-d2b62e66f9cf" providerId="ADAL" clId="{5D4B337D-FEC5-443E-9E8A-2C9DB9875A40}" dt="2019-04-12T22:30:57.366" v="2466" actId="207"/>
        <pc:sldMkLst>
          <pc:docMk/>
          <pc:sldMk cId="1514131757" sldId="375"/>
        </pc:sldMkLst>
        <pc:spChg chg="del">
          <ac:chgData name="De La Morena, Alfonso J" userId="c90b2070-648c-4af0-935c-d2b62e66f9cf" providerId="ADAL" clId="{5D4B337D-FEC5-443E-9E8A-2C9DB9875A40}" dt="2019-04-12T21:39:16.366" v="2043" actId="478"/>
          <ac:spMkLst>
            <pc:docMk/>
            <pc:sldMk cId="1514131757" sldId="375"/>
            <ac:spMk id="4" creationId="{6CD8843A-749F-4688-900F-B4157C45F3C2}"/>
          </ac:spMkLst>
        </pc:spChg>
        <pc:spChg chg="del">
          <ac:chgData name="De La Morena, Alfonso J" userId="c90b2070-648c-4af0-935c-d2b62e66f9cf" providerId="ADAL" clId="{5D4B337D-FEC5-443E-9E8A-2C9DB9875A40}" dt="2019-04-12T18:25:39.837" v="98" actId="478"/>
          <ac:spMkLst>
            <pc:docMk/>
            <pc:sldMk cId="1514131757" sldId="375"/>
            <ac:spMk id="11" creationId="{F59DF2E6-C394-4AEA-A684-86AB45354D99}"/>
          </ac:spMkLst>
        </pc:spChg>
        <pc:graphicFrameChg chg="add del">
          <ac:chgData name="De La Morena, Alfonso J" userId="c90b2070-648c-4af0-935c-d2b62e66f9cf" providerId="ADAL" clId="{5D4B337D-FEC5-443E-9E8A-2C9DB9875A40}" dt="2019-04-12T22:27:18.673" v="2410"/>
          <ac:graphicFrameMkLst>
            <pc:docMk/>
            <pc:sldMk cId="1514131757" sldId="375"/>
            <ac:graphicFrameMk id="7" creationId="{591A8C7D-5661-4D06-946F-11513474674B}"/>
          </ac:graphicFrameMkLst>
        </pc:graphicFrameChg>
        <pc:graphicFrameChg chg="add mod modGraphic">
          <ac:chgData name="De La Morena, Alfonso J" userId="c90b2070-648c-4af0-935c-d2b62e66f9cf" providerId="ADAL" clId="{5D4B337D-FEC5-443E-9E8A-2C9DB9875A40}" dt="2019-04-12T22:30:57.366" v="2466" actId="207"/>
          <ac:graphicFrameMkLst>
            <pc:docMk/>
            <pc:sldMk cId="1514131757" sldId="375"/>
            <ac:graphicFrameMk id="10" creationId="{A4A00412-AFDD-435D-91E6-3B5E79939C50}"/>
          </ac:graphicFrameMkLst>
        </pc:graphicFrameChg>
        <pc:graphicFrameChg chg="add mod modGraphic">
          <ac:chgData name="De La Morena, Alfonso J" userId="c90b2070-648c-4af0-935c-d2b62e66f9cf" providerId="ADAL" clId="{5D4B337D-FEC5-443E-9E8A-2C9DB9875A40}" dt="2019-04-12T22:30:55.009" v="2465" actId="207"/>
          <ac:graphicFrameMkLst>
            <pc:docMk/>
            <pc:sldMk cId="1514131757" sldId="375"/>
            <ac:graphicFrameMk id="14" creationId="{B8F759DA-AFCB-4FF1-9EA9-1F584F0DBDD9}"/>
          </ac:graphicFrameMkLst>
        </pc:graphicFrameChg>
        <pc:picChg chg="del mod">
          <ac:chgData name="De La Morena, Alfonso J" userId="c90b2070-648c-4af0-935c-d2b62e66f9cf" providerId="ADAL" clId="{5D4B337D-FEC5-443E-9E8A-2C9DB9875A40}" dt="2019-04-12T22:27:00.628" v="2400" actId="478"/>
          <ac:picMkLst>
            <pc:docMk/>
            <pc:sldMk cId="1514131757" sldId="375"/>
            <ac:picMk id="2" creationId="{0FD94461-AE96-4D74-A83F-84D988EE722C}"/>
          </ac:picMkLst>
        </pc:picChg>
        <pc:picChg chg="del mod">
          <ac:chgData name="De La Morena, Alfonso J" userId="c90b2070-648c-4af0-935c-d2b62e66f9cf" providerId="ADAL" clId="{5D4B337D-FEC5-443E-9E8A-2C9DB9875A40}" dt="2019-04-12T22:26:20.605" v="2385" actId="478"/>
          <ac:picMkLst>
            <pc:docMk/>
            <pc:sldMk cId="1514131757" sldId="375"/>
            <ac:picMk id="3" creationId="{E0AB451B-DFFF-401E-9656-60A91D5A6EBF}"/>
          </ac:picMkLst>
        </pc:picChg>
        <pc:picChg chg="add del mod modCrop">
          <ac:chgData name="De La Morena, Alfonso J" userId="c90b2070-648c-4af0-935c-d2b62e66f9cf" providerId="ADAL" clId="{5D4B337D-FEC5-443E-9E8A-2C9DB9875A40}" dt="2019-04-12T22:26:59.606" v="2399" actId="478"/>
          <ac:picMkLst>
            <pc:docMk/>
            <pc:sldMk cId="1514131757" sldId="375"/>
            <ac:picMk id="6" creationId="{2B0A1964-4A1C-42CA-A239-89E7FE316A1C}"/>
          </ac:picMkLst>
        </pc:picChg>
        <pc:picChg chg="add">
          <ac:chgData name="De La Morena, Alfonso J" userId="c90b2070-648c-4af0-935c-d2b62e66f9cf" providerId="ADAL" clId="{5D4B337D-FEC5-443E-9E8A-2C9DB9875A40}" dt="2019-04-12T18:45:28.167" v="155"/>
          <ac:picMkLst>
            <pc:docMk/>
            <pc:sldMk cId="1514131757" sldId="375"/>
            <ac:picMk id="9" creationId="{8738FACA-DC41-4A4D-BBA1-E6B62B9A44A9}"/>
          </ac:picMkLst>
        </pc:picChg>
      </pc:sldChg>
      <pc:sldChg chg="addSp delSp modSp add">
        <pc:chgData name="De La Morena, Alfonso J" userId="c90b2070-648c-4af0-935c-d2b62e66f9cf" providerId="ADAL" clId="{5D4B337D-FEC5-443E-9E8A-2C9DB9875A40}" dt="2019-05-04T16:03:35.407" v="2680" actId="1076"/>
        <pc:sldMkLst>
          <pc:docMk/>
          <pc:sldMk cId="4024920049" sldId="376"/>
        </pc:sldMkLst>
        <pc:spChg chg="mod">
          <ac:chgData name="De La Morena, Alfonso J" userId="c90b2070-648c-4af0-935c-d2b62e66f9cf" providerId="ADAL" clId="{5D4B337D-FEC5-443E-9E8A-2C9DB9875A40}" dt="2019-04-12T19:13:23.945" v="557" actId="20577"/>
          <ac:spMkLst>
            <pc:docMk/>
            <pc:sldMk cId="4024920049" sldId="376"/>
            <ac:spMk id="10" creationId="{772E3FE5-F635-4B78-9E4C-F67C325BDB38}"/>
          </ac:spMkLst>
        </pc:spChg>
        <pc:spChg chg="add mod">
          <ac:chgData name="De La Morena, Alfonso J" userId="c90b2070-648c-4af0-935c-d2b62e66f9cf" providerId="ADAL" clId="{5D4B337D-FEC5-443E-9E8A-2C9DB9875A40}" dt="2019-05-04T16:03:35.407" v="2680" actId="1076"/>
          <ac:spMkLst>
            <pc:docMk/>
            <pc:sldMk cId="4024920049" sldId="376"/>
            <ac:spMk id="11" creationId="{626317C0-21B7-44EE-A71A-E3C60B7BFC19}"/>
          </ac:spMkLst>
        </pc:spChg>
        <pc:spChg chg="del">
          <ac:chgData name="De La Morena, Alfonso J" userId="c90b2070-648c-4af0-935c-d2b62e66f9cf" providerId="ADAL" clId="{5D4B337D-FEC5-443E-9E8A-2C9DB9875A40}" dt="2019-04-12T19:13:29.573" v="558" actId="478"/>
          <ac:spMkLst>
            <pc:docMk/>
            <pc:sldMk cId="4024920049" sldId="376"/>
            <ac:spMk id="14" creationId="{D4C69037-9860-4952-86B5-F4E891919C6A}"/>
          </ac:spMkLst>
        </pc:spChg>
        <pc:spChg chg="del">
          <ac:chgData name="De La Morena, Alfonso J" userId="c90b2070-648c-4af0-935c-d2b62e66f9cf" providerId="ADAL" clId="{5D4B337D-FEC5-443E-9E8A-2C9DB9875A40}" dt="2019-04-12T19:13:34.475" v="562" actId="478"/>
          <ac:spMkLst>
            <pc:docMk/>
            <pc:sldMk cId="4024920049" sldId="376"/>
            <ac:spMk id="18" creationId="{A7C2757E-3A47-4391-9DD5-85857FBC740E}"/>
          </ac:spMkLst>
        </pc:spChg>
        <pc:grpChg chg="add del mod">
          <ac:chgData name="De La Morena, Alfonso J" userId="c90b2070-648c-4af0-935c-d2b62e66f9cf" providerId="ADAL" clId="{5D4B337D-FEC5-443E-9E8A-2C9DB9875A40}" dt="2019-04-12T19:16:05.127" v="570" actId="478"/>
          <ac:grpSpMkLst>
            <pc:docMk/>
            <pc:sldMk cId="4024920049" sldId="376"/>
            <ac:grpSpMk id="11" creationId="{719165BD-5B94-42D0-826E-BBFCCBABD9FB}"/>
          </ac:grpSpMkLst>
        </pc:grpChg>
        <pc:graphicFrameChg chg="add mod modGraphic">
          <ac:chgData name="De La Morena, Alfonso J" userId="c90b2070-648c-4af0-935c-d2b62e66f9cf" providerId="ADAL" clId="{5D4B337D-FEC5-443E-9E8A-2C9DB9875A40}" dt="2019-04-12T21:25:13.203" v="1932" actId="14734"/>
          <ac:graphicFrameMkLst>
            <pc:docMk/>
            <pc:sldMk cId="4024920049" sldId="376"/>
            <ac:graphicFrameMk id="3" creationId="{4D9EE199-A748-4132-9957-93D53049DD2C}"/>
          </ac:graphicFrameMkLst>
        </pc:graphicFrameChg>
        <pc:picChg chg="add mod">
          <ac:chgData name="De La Morena, Alfonso J" userId="c90b2070-648c-4af0-935c-d2b62e66f9cf" providerId="ADAL" clId="{5D4B337D-FEC5-443E-9E8A-2C9DB9875A40}" dt="2019-04-12T19:20:16.648" v="594" actId="1076"/>
          <ac:picMkLst>
            <pc:docMk/>
            <pc:sldMk cId="4024920049" sldId="376"/>
            <ac:picMk id="2" creationId="{F5DB1528-9B4C-477F-9623-14823ABD2AD1}"/>
          </ac:picMkLst>
        </pc:picChg>
        <pc:picChg chg="del">
          <ac:chgData name="De La Morena, Alfonso J" userId="c90b2070-648c-4af0-935c-d2b62e66f9cf" providerId="ADAL" clId="{5D4B337D-FEC5-443E-9E8A-2C9DB9875A40}" dt="2019-04-12T19:13:33.252" v="561" actId="478"/>
          <ac:picMkLst>
            <pc:docMk/>
            <pc:sldMk cId="4024920049" sldId="376"/>
            <ac:picMk id="4" creationId="{33E95235-02B9-4172-93CE-E0E89EFBD32B}"/>
          </ac:picMkLst>
        </pc:picChg>
        <pc:picChg chg="del">
          <ac:chgData name="De La Morena, Alfonso J" userId="c90b2070-648c-4af0-935c-d2b62e66f9cf" providerId="ADAL" clId="{5D4B337D-FEC5-443E-9E8A-2C9DB9875A40}" dt="2019-04-12T19:13:32.380" v="559" actId="478"/>
          <ac:picMkLst>
            <pc:docMk/>
            <pc:sldMk cId="4024920049" sldId="376"/>
            <ac:picMk id="7" creationId="{14B2AA96-9DA6-40F0-B826-170125659837}"/>
          </ac:picMkLst>
        </pc:picChg>
        <pc:picChg chg="del">
          <ac:chgData name="De La Morena, Alfonso J" userId="c90b2070-648c-4af0-935c-d2b62e66f9cf" providerId="ADAL" clId="{5D4B337D-FEC5-443E-9E8A-2C9DB9875A40}" dt="2019-04-12T19:13:32.881" v="560" actId="478"/>
          <ac:picMkLst>
            <pc:docMk/>
            <pc:sldMk cId="4024920049" sldId="376"/>
            <ac:picMk id="17" creationId="{00F59247-27DB-4ACF-82D6-48FC6153CE77}"/>
          </ac:picMkLst>
        </pc:picChg>
      </pc:sldChg>
      <pc:sldChg chg="addSp modSp">
        <pc:chgData name="De La Morena, Alfonso J" userId="c90b2070-648c-4af0-935c-d2b62e66f9cf" providerId="ADAL" clId="{5D4B337D-FEC5-443E-9E8A-2C9DB9875A40}" dt="2019-05-04T15:25:47.998" v="2665" actId="20577"/>
        <pc:sldMkLst>
          <pc:docMk/>
          <pc:sldMk cId="388584945" sldId="380"/>
        </pc:sldMkLst>
        <pc:spChg chg="mod">
          <ac:chgData name="De La Morena, Alfonso J" userId="c90b2070-648c-4af0-935c-d2b62e66f9cf" providerId="ADAL" clId="{5D4B337D-FEC5-443E-9E8A-2C9DB9875A40}" dt="2019-04-12T22:13:25.877" v="2344" actId="20577"/>
          <ac:spMkLst>
            <pc:docMk/>
            <pc:sldMk cId="388584945" sldId="380"/>
            <ac:spMk id="2" creationId="{59599A7E-EE6D-439A-8B78-7AB6982EAC35}"/>
          </ac:spMkLst>
        </pc:spChg>
        <pc:graphicFrameChg chg="add mod modGraphic">
          <ac:chgData name="De La Morena, Alfonso J" userId="c90b2070-648c-4af0-935c-d2b62e66f9cf" providerId="ADAL" clId="{5D4B337D-FEC5-443E-9E8A-2C9DB9875A40}" dt="2019-05-04T15:25:47.998" v="2665" actId="20577"/>
          <ac:graphicFrameMkLst>
            <pc:docMk/>
            <pc:sldMk cId="388584945" sldId="380"/>
            <ac:graphicFrameMk id="10" creationId="{55368201-F74D-4A40-BEA9-AB9D7282F424}"/>
          </ac:graphicFrameMkLst>
        </pc:graphicFrameChg>
      </pc:sldChg>
      <pc:sldChg chg="addSp delSp modSp add">
        <pc:chgData name="De La Morena, Alfonso J" userId="c90b2070-648c-4af0-935c-d2b62e66f9cf" providerId="ADAL" clId="{5D4B337D-FEC5-443E-9E8A-2C9DB9875A40}" dt="2019-05-04T16:15:36.095" v="2765" actId="1076"/>
        <pc:sldMkLst>
          <pc:docMk/>
          <pc:sldMk cId="2299345675" sldId="381"/>
        </pc:sldMkLst>
        <pc:spChg chg="mod">
          <ac:chgData name="De La Morena, Alfonso J" userId="c90b2070-648c-4af0-935c-d2b62e66f9cf" providerId="ADAL" clId="{5D4B337D-FEC5-443E-9E8A-2C9DB9875A40}" dt="2019-05-04T16:09:32.069" v="2691" actId="20577"/>
          <ac:spMkLst>
            <pc:docMk/>
            <pc:sldMk cId="2299345675" sldId="381"/>
            <ac:spMk id="2" creationId="{59599A7E-EE6D-439A-8B78-7AB6982EAC35}"/>
          </ac:spMkLst>
        </pc:spChg>
        <pc:graphicFrameChg chg="add del mod">
          <ac:chgData name="De La Morena, Alfonso J" userId="c90b2070-648c-4af0-935c-d2b62e66f9cf" providerId="ADAL" clId="{5D4B337D-FEC5-443E-9E8A-2C9DB9875A40}" dt="2019-05-04T16:10:51.739" v="2707"/>
          <ac:graphicFrameMkLst>
            <pc:docMk/>
            <pc:sldMk cId="2299345675" sldId="381"/>
            <ac:graphicFrameMk id="9" creationId="{1D0E2ACA-973A-469E-AAE6-CCEA35A4451A}"/>
          </ac:graphicFrameMkLst>
        </pc:graphicFrameChg>
        <pc:graphicFrameChg chg="add del mod modGraphic">
          <ac:chgData name="De La Morena, Alfonso J" userId="c90b2070-648c-4af0-935c-d2b62e66f9cf" providerId="ADAL" clId="{5D4B337D-FEC5-443E-9E8A-2C9DB9875A40}" dt="2019-05-04T16:15:36.095" v="2765" actId="1076"/>
          <ac:graphicFrameMkLst>
            <pc:docMk/>
            <pc:sldMk cId="2299345675" sldId="381"/>
            <ac:graphicFrameMk id="10" creationId="{55368201-F74D-4A40-BEA9-AB9D7282F424}"/>
          </ac:graphicFrameMkLst>
        </pc:graphicFrameChg>
      </pc:sldChg>
    </pc:docChg>
  </pc:docChgLst>
  <pc:docChgLst>
    <pc:chgData name="Dean, Dylan" userId="S::d_d146@txstate.edu::adbac466-fa95-4afb-9c5b-9178f8422340" providerId="AD" clId="Web-{7CA8EDD6-5B2B-F60F-D2C1-CD897379EBF6}"/>
    <pc:docChg chg="addSld delSld modSld sldOrd">
      <pc:chgData name="Dean, Dylan" userId="S::d_d146@txstate.edu::adbac466-fa95-4afb-9c5b-9178f8422340" providerId="AD" clId="Web-{7CA8EDD6-5B2B-F60F-D2C1-CD897379EBF6}" dt="2019-04-12T22:52:13.595" v="262"/>
      <pc:docMkLst>
        <pc:docMk/>
      </pc:docMkLst>
      <pc:sldChg chg="delSp">
        <pc:chgData name="Dean, Dylan" userId="S::d_d146@txstate.edu::adbac466-fa95-4afb-9c5b-9178f8422340" providerId="AD" clId="Web-{7CA8EDD6-5B2B-F60F-D2C1-CD897379EBF6}" dt="2019-04-12T22:52:13.595" v="262"/>
        <pc:sldMkLst>
          <pc:docMk/>
          <pc:sldMk cId="2097180870" sldId="278"/>
        </pc:sldMkLst>
        <pc:spChg chg="del">
          <ac:chgData name="Dean, Dylan" userId="S::d_d146@txstate.edu::adbac466-fa95-4afb-9c5b-9178f8422340" providerId="AD" clId="Web-{7CA8EDD6-5B2B-F60F-D2C1-CD897379EBF6}" dt="2019-04-12T22:52:13.595" v="262"/>
          <ac:spMkLst>
            <pc:docMk/>
            <pc:sldMk cId="2097180870" sldId="278"/>
            <ac:spMk id="12" creationId="{1B9FACF4-6F72-40EA-A568-5D954CC70702}"/>
          </ac:spMkLst>
        </pc:spChg>
      </pc:sldChg>
      <pc:sldChg chg="addSp delSp modSp ord">
        <pc:chgData name="Dean, Dylan" userId="S::d_d146@txstate.edu::adbac466-fa95-4afb-9c5b-9178f8422340" providerId="AD" clId="Web-{7CA8EDD6-5B2B-F60F-D2C1-CD897379EBF6}" dt="2019-04-12T22:13:42.978" v="177"/>
        <pc:sldMkLst>
          <pc:docMk/>
          <pc:sldMk cId="775622495" sldId="303"/>
        </pc:sldMkLst>
        <pc:spChg chg="add del mod">
          <ac:chgData name="Dean, Dylan" userId="S::d_d146@txstate.edu::adbac466-fa95-4afb-9c5b-9178f8422340" providerId="AD" clId="Web-{7CA8EDD6-5B2B-F60F-D2C1-CD897379EBF6}" dt="2019-04-12T22:13:42.978" v="177"/>
          <ac:spMkLst>
            <pc:docMk/>
            <pc:sldMk cId="775622495" sldId="303"/>
            <ac:spMk id="2" creationId="{5BA01520-E541-45DF-9931-22D48CB33440}"/>
          </ac:spMkLst>
        </pc:spChg>
        <pc:spChg chg="del">
          <ac:chgData name="Dean, Dylan" userId="S::d_d146@txstate.edu::adbac466-fa95-4afb-9c5b-9178f8422340" providerId="AD" clId="Web-{7CA8EDD6-5B2B-F60F-D2C1-CD897379EBF6}" dt="2019-04-12T22:05:13.200" v="127"/>
          <ac:spMkLst>
            <pc:docMk/>
            <pc:sldMk cId="775622495" sldId="303"/>
            <ac:spMk id="8" creationId="{F27E36DD-B3CD-49C6-B627-93C40C472926}"/>
          </ac:spMkLst>
        </pc:spChg>
        <pc:spChg chg="add del mod">
          <ac:chgData name="Dean, Dylan" userId="S::d_d146@txstate.edu::adbac466-fa95-4afb-9c5b-9178f8422340" providerId="AD" clId="Web-{7CA8EDD6-5B2B-F60F-D2C1-CD897379EBF6}" dt="2019-04-12T22:13:22.135" v="167"/>
          <ac:spMkLst>
            <pc:docMk/>
            <pc:sldMk cId="775622495" sldId="303"/>
            <ac:spMk id="9" creationId="{B1DAD20C-2595-4DC0-BB96-BF20FB59EBA3}"/>
          </ac:spMkLst>
        </pc:spChg>
        <pc:spChg chg="add mod">
          <ac:chgData name="Dean, Dylan" userId="S::d_d146@txstate.edu::adbac466-fa95-4afb-9c5b-9178f8422340" providerId="AD" clId="Web-{7CA8EDD6-5B2B-F60F-D2C1-CD897379EBF6}" dt="2019-04-12T22:13:42.978" v="177"/>
          <ac:spMkLst>
            <pc:docMk/>
            <pc:sldMk cId="775622495" sldId="303"/>
            <ac:spMk id="11" creationId="{D396446C-340C-4DB7-825E-C303FA54B73E}"/>
          </ac:spMkLst>
        </pc:spChg>
        <pc:graphicFrameChg chg="add del">
          <ac:chgData name="Dean, Dylan" userId="S::d_d146@txstate.edu::adbac466-fa95-4afb-9c5b-9178f8422340" providerId="AD" clId="Web-{7CA8EDD6-5B2B-F60F-D2C1-CD897379EBF6}" dt="2019-04-12T22:13:22.135" v="171"/>
          <ac:graphicFrameMkLst>
            <pc:docMk/>
            <pc:sldMk cId="775622495" sldId="303"/>
            <ac:graphicFrameMk id="7" creationId="{DFC7B820-9894-41DF-A78F-AE24B1562ACD}"/>
          </ac:graphicFrameMkLst>
        </pc:graphicFrameChg>
        <pc:picChg chg="add del">
          <ac:chgData name="Dean, Dylan" userId="S::d_d146@txstate.edu::adbac466-fa95-4afb-9c5b-9178f8422340" providerId="AD" clId="Web-{7CA8EDD6-5B2B-F60F-D2C1-CD897379EBF6}" dt="2019-04-12T22:13:29.494" v="172"/>
          <ac:picMkLst>
            <pc:docMk/>
            <pc:sldMk cId="775622495" sldId="303"/>
            <ac:picMk id="4" creationId="{A3DD63FB-4E03-4AA8-823F-DB9F40F205BA}"/>
          </ac:picMkLst>
        </pc:picChg>
        <pc:picChg chg="add del">
          <ac:chgData name="Dean, Dylan" userId="S::d_d146@txstate.edu::adbac466-fa95-4afb-9c5b-9178f8422340" providerId="AD" clId="Web-{7CA8EDD6-5B2B-F60F-D2C1-CD897379EBF6}" dt="2019-04-12T22:13:29.963" v="173"/>
          <ac:picMkLst>
            <pc:docMk/>
            <pc:sldMk cId="775622495" sldId="303"/>
            <ac:picMk id="5" creationId="{2518BBA9-D16B-45A4-940C-29FDD282A8DC}"/>
          </ac:picMkLst>
        </pc:picChg>
        <pc:cxnChg chg="add del">
          <ac:chgData name="Dean, Dylan" userId="S::d_d146@txstate.edu::adbac466-fa95-4afb-9c5b-9178f8422340" providerId="AD" clId="Web-{7CA8EDD6-5B2B-F60F-D2C1-CD897379EBF6}" dt="2019-04-12T22:13:35.947" v="176"/>
          <ac:cxnSpMkLst>
            <pc:docMk/>
            <pc:sldMk cId="775622495" sldId="303"/>
            <ac:cxnSpMk id="6" creationId="{9609FD4B-635D-4A6E-AB71-2EA5E64B6689}"/>
          </ac:cxnSpMkLst>
        </pc:cxnChg>
      </pc:sldChg>
      <pc:sldChg chg="del">
        <pc:chgData name="Dean, Dylan" userId="S::d_d146@txstate.edu::adbac466-fa95-4afb-9c5b-9178f8422340" providerId="AD" clId="Web-{7CA8EDD6-5B2B-F60F-D2C1-CD897379EBF6}" dt="2019-04-12T22:52:00.689" v="258"/>
        <pc:sldMkLst>
          <pc:docMk/>
          <pc:sldMk cId="1916059764" sldId="312"/>
        </pc:sldMkLst>
      </pc:sldChg>
      <pc:sldChg chg="modSp">
        <pc:chgData name="Dean, Dylan" userId="S::d_d146@txstate.edu::adbac466-fa95-4afb-9c5b-9178f8422340" providerId="AD" clId="Web-{7CA8EDD6-5B2B-F60F-D2C1-CD897379EBF6}" dt="2019-04-12T22:37:31.345" v="194" actId="20577"/>
        <pc:sldMkLst>
          <pc:docMk/>
          <pc:sldMk cId="1543900178" sldId="336"/>
        </pc:sldMkLst>
        <pc:spChg chg="mod">
          <ac:chgData name="Dean, Dylan" userId="S::d_d146@txstate.edu::adbac466-fa95-4afb-9c5b-9178f8422340" providerId="AD" clId="Web-{7CA8EDD6-5B2B-F60F-D2C1-CD897379EBF6}" dt="2019-04-12T22:37:31.345" v="194" actId="20577"/>
          <ac:spMkLst>
            <pc:docMk/>
            <pc:sldMk cId="1543900178" sldId="336"/>
            <ac:spMk id="25" creationId="{902004B7-A627-4E18-817D-F488A9D7AA04}"/>
          </ac:spMkLst>
        </pc:spChg>
      </pc:sldChg>
      <pc:sldChg chg="del">
        <pc:chgData name="Dean, Dylan" userId="S::d_d146@txstate.edu::adbac466-fa95-4afb-9c5b-9178f8422340" providerId="AD" clId="Web-{7CA8EDD6-5B2B-F60F-D2C1-CD897379EBF6}" dt="2019-04-12T22:52:02.642" v="259"/>
        <pc:sldMkLst>
          <pc:docMk/>
          <pc:sldMk cId="3865530544" sldId="349"/>
        </pc:sldMkLst>
      </pc:sldChg>
      <pc:sldChg chg="delSp del">
        <pc:chgData name="Dean, Dylan" userId="S::d_d146@txstate.edu::adbac466-fa95-4afb-9c5b-9178f8422340" providerId="AD" clId="Web-{7CA8EDD6-5B2B-F60F-D2C1-CD897379EBF6}" dt="2019-04-12T22:39:11.672" v="198"/>
        <pc:sldMkLst>
          <pc:docMk/>
          <pc:sldMk cId="1844661377" sldId="350"/>
        </pc:sldMkLst>
        <pc:spChg chg="del">
          <ac:chgData name="Dean, Dylan" userId="S::d_d146@txstate.edu::adbac466-fa95-4afb-9c5b-9178f8422340" providerId="AD" clId="Web-{7CA8EDD6-5B2B-F60F-D2C1-CD897379EBF6}" dt="2019-04-12T22:39:04.610" v="196"/>
          <ac:spMkLst>
            <pc:docMk/>
            <pc:sldMk cId="1844661377" sldId="350"/>
            <ac:spMk id="6" creationId="{5A0B2036-0EF0-4402-A9F1-C402D6A38AC2}"/>
          </ac:spMkLst>
        </pc:spChg>
      </pc:sldChg>
      <pc:sldChg chg="delSp del">
        <pc:chgData name="Dean, Dylan" userId="S::d_d146@txstate.edu::adbac466-fa95-4afb-9c5b-9178f8422340" providerId="AD" clId="Web-{7CA8EDD6-5B2B-F60F-D2C1-CD897379EBF6}" dt="2019-04-12T22:50:36.590" v="230"/>
        <pc:sldMkLst>
          <pc:docMk/>
          <pc:sldMk cId="1261481589" sldId="351"/>
        </pc:sldMkLst>
        <pc:spChg chg="del">
          <ac:chgData name="Dean, Dylan" userId="S::d_d146@txstate.edu::adbac466-fa95-4afb-9c5b-9178f8422340" providerId="AD" clId="Web-{7CA8EDD6-5B2B-F60F-D2C1-CD897379EBF6}" dt="2019-04-12T22:50:34.590" v="229"/>
          <ac:spMkLst>
            <pc:docMk/>
            <pc:sldMk cId="1261481589" sldId="351"/>
            <ac:spMk id="8" creationId="{62CC5954-1791-4367-A59C-84B5717E02F3}"/>
          </ac:spMkLst>
        </pc:spChg>
      </pc:sldChg>
      <pc:sldChg chg="modSp del">
        <pc:chgData name="Dean, Dylan" userId="S::d_d146@txstate.edu::adbac466-fa95-4afb-9c5b-9178f8422340" providerId="AD" clId="Web-{7CA8EDD6-5B2B-F60F-D2C1-CD897379EBF6}" dt="2019-04-12T22:51:47.033" v="256"/>
        <pc:sldMkLst>
          <pc:docMk/>
          <pc:sldMk cId="678182674" sldId="353"/>
        </pc:sldMkLst>
        <pc:graphicFrameChg chg="mod modGraphic">
          <ac:chgData name="Dean, Dylan" userId="S::d_d146@txstate.edu::adbac466-fa95-4afb-9c5b-9178f8422340" providerId="AD" clId="Web-{7CA8EDD6-5B2B-F60F-D2C1-CD897379EBF6}" dt="2019-04-12T22:51:30.465" v="254"/>
          <ac:graphicFrameMkLst>
            <pc:docMk/>
            <pc:sldMk cId="678182674" sldId="353"/>
            <ac:graphicFrameMk id="3" creationId="{D6EB7DC6-926C-4888-A44C-AD4D6079B038}"/>
          </ac:graphicFrameMkLst>
        </pc:graphicFrameChg>
      </pc:sldChg>
      <pc:sldChg chg="addSp delSp modSp">
        <pc:chgData name="Dean, Dylan" userId="S::d_d146@txstate.edu::adbac466-fa95-4afb-9c5b-9178f8422340" providerId="AD" clId="Web-{7CA8EDD6-5B2B-F60F-D2C1-CD897379EBF6}" dt="2019-04-12T21:41:56.880" v="78" actId="688"/>
        <pc:sldMkLst>
          <pc:docMk/>
          <pc:sldMk cId="2521437237" sldId="360"/>
        </pc:sldMkLst>
        <pc:spChg chg="mod">
          <ac:chgData name="Dean, Dylan" userId="S::d_d146@txstate.edu::adbac466-fa95-4afb-9c5b-9178f8422340" providerId="AD" clId="Web-{7CA8EDD6-5B2B-F60F-D2C1-CD897379EBF6}" dt="2019-04-12T21:29:00.572" v="0" actId="1076"/>
          <ac:spMkLst>
            <pc:docMk/>
            <pc:sldMk cId="2521437237" sldId="360"/>
            <ac:spMk id="5" creationId="{EFF3EF4D-8E27-4FF3-8229-12006868BF80}"/>
          </ac:spMkLst>
        </pc:spChg>
        <pc:picChg chg="mod">
          <ac:chgData name="Dean, Dylan" userId="S::d_d146@txstate.edu::adbac466-fa95-4afb-9c5b-9178f8422340" providerId="AD" clId="Web-{7CA8EDD6-5B2B-F60F-D2C1-CD897379EBF6}" dt="2019-04-12T21:37:05.225" v="67" actId="1076"/>
          <ac:picMkLst>
            <pc:docMk/>
            <pc:sldMk cId="2521437237" sldId="360"/>
            <ac:picMk id="3" creationId="{B8F12452-B3E2-4AF4-9B99-507163F2A97B}"/>
          </ac:picMkLst>
        </pc:picChg>
        <pc:picChg chg="add del mod">
          <ac:chgData name="Dean, Dylan" userId="S::d_d146@txstate.edu::adbac466-fa95-4afb-9c5b-9178f8422340" providerId="AD" clId="Web-{7CA8EDD6-5B2B-F60F-D2C1-CD897379EBF6}" dt="2019-04-12T21:33:15.742" v="41"/>
          <ac:picMkLst>
            <pc:docMk/>
            <pc:sldMk cId="2521437237" sldId="360"/>
            <ac:picMk id="6" creationId="{F1D13B74-1902-427E-8BC2-AC9D73FE6A89}"/>
          </ac:picMkLst>
        </pc:picChg>
        <pc:picChg chg="mod">
          <ac:chgData name="Dean, Dylan" userId="S::d_d146@txstate.edu::adbac466-fa95-4afb-9c5b-9178f8422340" providerId="AD" clId="Web-{7CA8EDD6-5B2B-F60F-D2C1-CD897379EBF6}" dt="2019-04-12T21:37:22.022" v="68" actId="1076"/>
          <ac:picMkLst>
            <pc:docMk/>
            <pc:sldMk cId="2521437237" sldId="360"/>
            <ac:picMk id="10" creationId="{813D4E1A-BA78-4682-88E7-CAA94EB04448}"/>
          </ac:picMkLst>
        </pc:picChg>
        <pc:picChg chg="add del mod">
          <ac:chgData name="Dean, Dylan" userId="S::d_d146@txstate.edu::adbac466-fa95-4afb-9c5b-9178f8422340" providerId="AD" clId="Web-{7CA8EDD6-5B2B-F60F-D2C1-CD897379EBF6}" dt="2019-04-12T21:33:34.851" v="46"/>
          <ac:picMkLst>
            <pc:docMk/>
            <pc:sldMk cId="2521437237" sldId="360"/>
            <ac:picMk id="11" creationId="{A99EA250-DBBF-458E-8827-006D02B45CD8}"/>
          </ac:picMkLst>
        </pc:picChg>
        <pc:picChg chg="del mod">
          <ac:chgData name="Dean, Dylan" userId="S::d_d146@txstate.edu::adbac466-fa95-4afb-9c5b-9178f8422340" providerId="AD" clId="Web-{7CA8EDD6-5B2B-F60F-D2C1-CD897379EBF6}" dt="2019-04-12T21:41:53.599" v="76" actId="1076"/>
          <ac:picMkLst>
            <pc:docMk/>
            <pc:sldMk cId="2521437237" sldId="360"/>
            <ac:picMk id="14" creationId="{54588C32-0903-4218-8714-5C4CD52784B3}"/>
          </ac:picMkLst>
        </pc:picChg>
        <pc:picChg chg="add mod">
          <ac:chgData name="Dean, Dylan" userId="S::d_d146@txstate.edu::adbac466-fa95-4afb-9c5b-9178f8422340" providerId="AD" clId="Web-{7CA8EDD6-5B2B-F60F-D2C1-CD897379EBF6}" dt="2019-04-12T21:33:40.088" v="49" actId="1076"/>
          <ac:picMkLst>
            <pc:docMk/>
            <pc:sldMk cId="2521437237" sldId="360"/>
            <ac:picMk id="15" creationId="{17E7E6E7-5E2B-45F5-8AC1-08106E9099A1}"/>
          </ac:picMkLst>
        </pc:picChg>
        <pc:picChg chg="mod">
          <ac:chgData name="Dean, Dylan" userId="S::d_d146@txstate.edu::adbac466-fa95-4afb-9c5b-9178f8422340" providerId="AD" clId="Web-{7CA8EDD6-5B2B-F60F-D2C1-CD897379EBF6}" dt="2019-04-12T21:41:56.880" v="78" actId="688"/>
          <ac:picMkLst>
            <pc:docMk/>
            <pc:sldMk cId="2521437237" sldId="360"/>
            <ac:picMk id="4098" creationId="{2C52977E-F0B9-4A43-B9E7-9CEAFD4385A7}"/>
          </ac:picMkLst>
        </pc:picChg>
      </pc:sldChg>
      <pc:sldChg chg="addSp delSp modSp">
        <pc:chgData name="Dean, Dylan" userId="S::d_d146@txstate.edu::adbac466-fa95-4afb-9c5b-9178f8422340" providerId="AD" clId="Web-{7CA8EDD6-5B2B-F60F-D2C1-CD897379EBF6}" dt="2019-04-12T21:33:00.618" v="36"/>
        <pc:sldMkLst>
          <pc:docMk/>
          <pc:sldMk cId="2313100049" sldId="362"/>
        </pc:sldMkLst>
        <pc:graphicFrameChg chg="mod modGraphic">
          <ac:chgData name="Dean, Dylan" userId="S::d_d146@txstate.edu::adbac466-fa95-4afb-9c5b-9178f8422340" providerId="AD" clId="Web-{7CA8EDD6-5B2B-F60F-D2C1-CD897379EBF6}" dt="2019-04-12T21:30:15.712" v="34"/>
          <ac:graphicFrameMkLst>
            <pc:docMk/>
            <pc:sldMk cId="2313100049" sldId="362"/>
            <ac:graphicFrameMk id="6" creationId="{4D5D40B4-2BF5-48F5-8AE4-DE9CB04142F9}"/>
          </ac:graphicFrameMkLst>
        </pc:graphicFrameChg>
        <pc:graphicFrameChg chg="mod modGraphic">
          <ac:chgData name="Dean, Dylan" userId="S::d_d146@txstate.edu::adbac466-fa95-4afb-9c5b-9178f8422340" providerId="AD" clId="Web-{7CA8EDD6-5B2B-F60F-D2C1-CD897379EBF6}" dt="2019-04-12T21:29:28.915" v="32"/>
          <ac:graphicFrameMkLst>
            <pc:docMk/>
            <pc:sldMk cId="2313100049" sldId="362"/>
            <ac:graphicFrameMk id="17" creationId="{5068B8E0-95E3-4943-8393-37503780B442}"/>
          </ac:graphicFrameMkLst>
        </pc:graphicFrameChg>
        <pc:picChg chg="add del mod">
          <ac:chgData name="Dean, Dylan" userId="S::d_d146@txstate.edu::adbac466-fa95-4afb-9c5b-9178f8422340" providerId="AD" clId="Web-{7CA8EDD6-5B2B-F60F-D2C1-CD897379EBF6}" dt="2019-04-12T21:33:00.618" v="36"/>
          <ac:picMkLst>
            <pc:docMk/>
            <pc:sldMk cId="2313100049" sldId="362"/>
            <ac:picMk id="3" creationId="{E1ACE117-16CB-4F58-8A71-73C59A70BA54}"/>
          </ac:picMkLst>
        </pc:picChg>
      </pc:sldChg>
      <pc:sldChg chg="delSp del">
        <pc:chgData name="Dean, Dylan" userId="S::d_d146@txstate.edu::adbac466-fa95-4afb-9c5b-9178f8422340" providerId="AD" clId="Web-{7CA8EDD6-5B2B-F60F-D2C1-CD897379EBF6}" dt="2019-04-12T22:51:45.814" v="255"/>
        <pc:sldMkLst>
          <pc:docMk/>
          <pc:sldMk cId="2102202881" sldId="365"/>
        </pc:sldMkLst>
        <pc:picChg chg="del">
          <ac:chgData name="Dean, Dylan" userId="S::d_d146@txstate.edu::adbac466-fa95-4afb-9c5b-9178f8422340" providerId="AD" clId="Web-{7CA8EDD6-5B2B-F60F-D2C1-CD897379EBF6}" dt="2019-04-12T22:04:48.497" v="126"/>
          <ac:picMkLst>
            <pc:docMk/>
            <pc:sldMk cId="2102202881" sldId="365"/>
            <ac:picMk id="3" creationId="{4E2F4C41-C890-40E9-B180-392A3EA13F8D}"/>
          </ac:picMkLst>
        </pc:picChg>
      </pc:sldChg>
      <pc:sldChg chg="addSp delSp modSp">
        <pc:chgData name="Dean, Dylan" userId="S::d_d146@txstate.edu::adbac466-fa95-4afb-9c5b-9178f8422340" providerId="AD" clId="Web-{7CA8EDD6-5B2B-F60F-D2C1-CD897379EBF6}" dt="2019-04-12T22:50:23.965" v="228"/>
        <pc:sldMkLst>
          <pc:docMk/>
          <pc:sldMk cId="2534068830" sldId="366"/>
        </pc:sldMkLst>
        <pc:picChg chg="add mod">
          <ac:chgData name="Dean, Dylan" userId="S::d_d146@txstate.edu::adbac466-fa95-4afb-9c5b-9178f8422340" providerId="AD" clId="Web-{7CA8EDD6-5B2B-F60F-D2C1-CD897379EBF6}" dt="2019-04-12T22:48:40.810" v="203" actId="1076"/>
          <ac:picMkLst>
            <pc:docMk/>
            <pc:sldMk cId="2534068830" sldId="366"/>
            <ac:picMk id="5" creationId="{598BCBBF-20CF-44DD-90A4-E3F10E283392}"/>
          </ac:picMkLst>
        </pc:picChg>
        <pc:picChg chg="add del">
          <ac:chgData name="Dean, Dylan" userId="S::d_d146@txstate.edu::adbac466-fa95-4afb-9c5b-9178f8422340" providerId="AD" clId="Web-{7CA8EDD6-5B2B-F60F-D2C1-CD897379EBF6}" dt="2019-04-12T22:50:23.965" v="228"/>
          <ac:picMkLst>
            <pc:docMk/>
            <pc:sldMk cId="2534068830" sldId="366"/>
            <ac:picMk id="6" creationId="{04F9EF30-44F4-4327-A19A-415E5AE734B2}"/>
          </ac:picMkLst>
        </pc:picChg>
        <pc:picChg chg="add del mod">
          <ac:chgData name="Dean, Dylan" userId="S::d_d146@txstate.edu::adbac466-fa95-4afb-9c5b-9178f8422340" providerId="AD" clId="Web-{7CA8EDD6-5B2B-F60F-D2C1-CD897379EBF6}" dt="2019-04-12T22:50:20.215" v="226" actId="1076"/>
          <ac:picMkLst>
            <pc:docMk/>
            <pc:sldMk cId="2534068830" sldId="366"/>
            <ac:picMk id="9" creationId="{D8BE96E1-F9A6-44C3-ABA3-1290346B04F5}"/>
          </ac:picMkLst>
        </pc:picChg>
        <pc:picChg chg="add del mod">
          <ac:chgData name="Dean, Dylan" userId="S::d_d146@txstate.edu::adbac466-fa95-4afb-9c5b-9178f8422340" providerId="AD" clId="Web-{7CA8EDD6-5B2B-F60F-D2C1-CD897379EBF6}" dt="2019-04-12T22:50:16.200" v="224"/>
          <ac:picMkLst>
            <pc:docMk/>
            <pc:sldMk cId="2534068830" sldId="366"/>
            <ac:picMk id="10" creationId="{882BBCBC-B1C4-4169-9640-821ADBB02E56}"/>
          </ac:picMkLst>
        </pc:picChg>
      </pc:sldChg>
      <pc:sldChg chg="modSp">
        <pc:chgData name="Dean, Dylan" userId="S::d_d146@txstate.edu::adbac466-fa95-4afb-9c5b-9178f8422340" providerId="AD" clId="Web-{7CA8EDD6-5B2B-F60F-D2C1-CD897379EBF6}" dt="2019-04-12T21:56:06.094" v="93" actId="1076"/>
        <pc:sldMkLst>
          <pc:docMk/>
          <pc:sldMk cId="3264152808" sldId="369"/>
        </pc:sldMkLst>
        <pc:picChg chg="mod">
          <ac:chgData name="Dean, Dylan" userId="S::d_d146@txstate.edu::adbac466-fa95-4afb-9c5b-9178f8422340" providerId="AD" clId="Web-{7CA8EDD6-5B2B-F60F-D2C1-CD897379EBF6}" dt="2019-04-12T21:56:06.094" v="93" actId="1076"/>
          <ac:picMkLst>
            <pc:docMk/>
            <pc:sldMk cId="3264152808" sldId="369"/>
            <ac:picMk id="10" creationId="{2B33363C-824C-4B2E-9288-57FFAB83BBB7}"/>
          </ac:picMkLst>
        </pc:picChg>
      </pc:sldChg>
      <pc:sldChg chg="addSp delSp modSp">
        <pc:chgData name="Dean, Dylan" userId="S::d_d146@txstate.edu::adbac466-fa95-4afb-9c5b-9178f8422340" providerId="AD" clId="Web-{7CA8EDD6-5B2B-F60F-D2C1-CD897379EBF6}" dt="2019-04-12T22:11:21.932" v="135" actId="1076"/>
        <pc:sldMkLst>
          <pc:docMk/>
          <pc:sldMk cId="138669365" sldId="372"/>
        </pc:sldMkLst>
        <pc:spChg chg="mod">
          <ac:chgData name="Dean, Dylan" userId="S::d_d146@txstate.edu::adbac466-fa95-4afb-9c5b-9178f8422340" providerId="AD" clId="Web-{7CA8EDD6-5B2B-F60F-D2C1-CD897379EBF6}" dt="2019-04-12T21:43:06.473" v="79" actId="20577"/>
          <ac:spMkLst>
            <pc:docMk/>
            <pc:sldMk cId="138669365" sldId="372"/>
            <ac:spMk id="18" creationId="{F0045A74-8E25-4B4C-9E89-0DE8D49FAA38}"/>
          </ac:spMkLst>
        </pc:spChg>
        <pc:spChg chg="add mod">
          <ac:chgData name="Dean, Dylan" userId="S::d_d146@txstate.edu::adbac466-fa95-4afb-9c5b-9178f8422340" providerId="AD" clId="Web-{7CA8EDD6-5B2B-F60F-D2C1-CD897379EBF6}" dt="2019-04-12T22:01:24.342" v="124" actId="14100"/>
          <ac:spMkLst>
            <pc:docMk/>
            <pc:sldMk cId="138669365" sldId="372"/>
            <ac:spMk id="22" creationId="{A12855E7-5646-469C-A7DD-64B9B584BC47}"/>
          </ac:spMkLst>
        </pc:spChg>
        <pc:spChg chg="mod">
          <ac:chgData name="Dean, Dylan" userId="S::d_d146@txstate.edu::adbac466-fa95-4afb-9c5b-9178f8422340" providerId="AD" clId="Web-{7CA8EDD6-5B2B-F60F-D2C1-CD897379EBF6}" dt="2019-04-12T22:11:21.932" v="135" actId="1076"/>
          <ac:spMkLst>
            <pc:docMk/>
            <pc:sldMk cId="138669365" sldId="372"/>
            <ac:spMk id="30" creationId="{192E2EC9-AB85-4BA6-88D3-60F22D8D3CE1}"/>
          </ac:spMkLst>
        </pc:spChg>
        <pc:grpChg chg="mod">
          <ac:chgData name="Dean, Dylan" userId="S::d_d146@txstate.edu::adbac466-fa95-4afb-9c5b-9178f8422340" providerId="AD" clId="Web-{7CA8EDD6-5B2B-F60F-D2C1-CD897379EBF6}" dt="2019-04-12T21:55:39.156" v="92" actId="1076"/>
          <ac:grpSpMkLst>
            <pc:docMk/>
            <pc:sldMk cId="138669365" sldId="372"/>
            <ac:grpSpMk id="5" creationId="{8895CEF4-5365-41DA-8D00-3E012237CDD3}"/>
          </ac:grpSpMkLst>
        </pc:grpChg>
        <pc:picChg chg="mod">
          <ac:chgData name="Dean, Dylan" userId="S::d_d146@txstate.edu::adbac466-fa95-4afb-9c5b-9178f8422340" providerId="AD" clId="Web-{7CA8EDD6-5B2B-F60F-D2C1-CD897379EBF6}" dt="2019-04-12T21:52:02.314" v="87" actId="1076"/>
          <ac:picMkLst>
            <pc:docMk/>
            <pc:sldMk cId="138669365" sldId="372"/>
            <ac:picMk id="2" creationId="{0F69BC3C-EE2F-4F2F-8367-C06AE4E92133}"/>
          </ac:picMkLst>
        </pc:picChg>
        <pc:picChg chg="add del mod">
          <ac:chgData name="Dean, Dylan" userId="S::d_d146@txstate.edu::adbac466-fa95-4afb-9c5b-9178f8422340" providerId="AD" clId="Web-{7CA8EDD6-5B2B-F60F-D2C1-CD897379EBF6}" dt="2019-04-12T21:55:00.032" v="91"/>
          <ac:picMkLst>
            <pc:docMk/>
            <pc:sldMk cId="138669365" sldId="372"/>
            <ac:picMk id="6" creationId="{746C0EDC-A8CB-463F-B251-3CDE035F51A6}"/>
          </ac:picMkLst>
        </pc:picChg>
        <pc:picChg chg="mod">
          <ac:chgData name="Dean, Dylan" userId="S::d_d146@txstate.edu::adbac466-fa95-4afb-9c5b-9178f8422340" providerId="AD" clId="Web-{7CA8EDD6-5B2B-F60F-D2C1-CD897379EBF6}" dt="2019-04-12T21:51:55.158" v="86" actId="1076"/>
          <ac:picMkLst>
            <pc:docMk/>
            <pc:sldMk cId="138669365" sldId="372"/>
            <ac:picMk id="7" creationId="{E30E1739-25D3-46D0-BD54-0EE5D9CFE027}"/>
          </ac:picMkLst>
        </pc:picChg>
        <pc:picChg chg="add del mod">
          <ac:chgData name="Dean, Dylan" userId="S::d_d146@txstate.edu::adbac466-fa95-4afb-9c5b-9178f8422340" providerId="AD" clId="Web-{7CA8EDD6-5B2B-F60F-D2C1-CD897379EBF6}" dt="2019-04-12T21:57:41.062" v="105"/>
          <ac:picMkLst>
            <pc:docMk/>
            <pc:sldMk cId="138669365" sldId="372"/>
            <ac:picMk id="10" creationId="{AF90F30C-EE7D-42D0-9755-640936EB49A5}"/>
          </ac:picMkLst>
        </pc:picChg>
        <pc:picChg chg="add mod modCrop">
          <ac:chgData name="Dean, Dylan" userId="S::d_d146@txstate.edu::adbac466-fa95-4afb-9c5b-9178f8422340" providerId="AD" clId="Web-{7CA8EDD6-5B2B-F60F-D2C1-CD897379EBF6}" dt="2019-04-12T22:00:54.529" v="118" actId="1076"/>
          <ac:picMkLst>
            <pc:docMk/>
            <pc:sldMk cId="138669365" sldId="372"/>
            <ac:picMk id="12" creationId="{5336A1B1-E77D-44A0-8E85-BA83B8459B57}"/>
          </ac:picMkLst>
        </pc:picChg>
        <pc:picChg chg="mod">
          <ac:chgData name="Dean, Dylan" userId="S::d_d146@txstate.edu::adbac466-fa95-4afb-9c5b-9178f8422340" providerId="AD" clId="Web-{7CA8EDD6-5B2B-F60F-D2C1-CD897379EBF6}" dt="2019-04-12T22:11:16.760" v="134" actId="688"/>
          <ac:picMkLst>
            <pc:docMk/>
            <pc:sldMk cId="138669365" sldId="372"/>
            <ac:picMk id="21" creationId="{33B9934E-E465-4935-BC77-CE184511EB97}"/>
          </ac:picMkLst>
        </pc:picChg>
        <pc:cxnChg chg="mod">
          <ac:chgData name="Dean, Dylan" userId="S::d_d146@txstate.edu::adbac466-fa95-4afb-9c5b-9178f8422340" providerId="AD" clId="Web-{7CA8EDD6-5B2B-F60F-D2C1-CD897379EBF6}" dt="2019-04-12T22:11:21.932" v="135" actId="1076"/>
          <ac:cxnSpMkLst>
            <pc:docMk/>
            <pc:sldMk cId="138669365" sldId="372"/>
            <ac:cxnSpMk id="33" creationId="{57A28DA5-A66A-40A4-97A4-A861063119AB}"/>
          </ac:cxnSpMkLst>
        </pc:cxnChg>
      </pc:sldChg>
      <pc:sldChg chg="addSp delSp modSp ord">
        <pc:chgData name="Dean, Dylan" userId="S::d_d146@txstate.edu::adbac466-fa95-4afb-9c5b-9178f8422340" providerId="AD" clId="Web-{7CA8EDD6-5B2B-F60F-D2C1-CD897379EBF6}" dt="2019-04-12T22:32:00.800" v="185" actId="1076"/>
        <pc:sldMkLst>
          <pc:docMk/>
          <pc:sldMk cId="2121261038" sldId="373"/>
        </pc:sldMkLst>
        <pc:spChg chg="del">
          <ac:chgData name="Dean, Dylan" userId="S::d_d146@txstate.edu::adbac466-fa95-4afb-9c5b-9178f8422340" providerId="AD" clId="Web-{7CA8EDD6-5B2B-F60F-D2C1-CD897379EBF6}" dt="2019-04-12T21:43:20.895" v="80"/>
          <ac:spMkLst>
            <pc:docMk/>
            <pc:sldMk cId="2121261038" sldId="373"/>
            <ac:spMk id="9" creationId="{C22C541C-C668-4205-B59F-8179277E40D5}"/>
          </ac:spMkLst>
        </pc:spChg>
        <pc:picChg chg="mod">
          <ac:chgData name="Dean, Dylan" userId="S::d_d146@txstate.edu::adbac466-fa95-4afb-9c5b-9178f8422340" providerId="AD" clId="Web-{7CA8EDD6-5B2B-F60F-D2C1-CD897379EBF6}" dt="2019-04-12T22:09:15.948" v="133" actId="1076"/>
          <ac:picMkLst>
            <pc:docMk/>
            <pc:sldMk cId="2121261038" sldId="373"/>
            <ac:picMk id="2" creationId="{734F20E4-7CF6-4A69-8F45-E3BA534325A5}"/>
          </ac:picMkLst>
        </pc:picChg>
        <pc:picChg chg="add del mod">
          <ac:chgData name="Dean, Dylan" userId="S::d_d146@txstate.edu::adbac466-fa95-4afb-9c5b-9178f8422340" providerId="AD" clId="Web-{7CA8EDD6-5B2B-F60F-D2C1-CD897379EBF6}" dt="2019-04-12T21:57:24.015" v="99"/>
          <ac:picMkLst>
            <pc:docMk/>
            <pc:sldMk cId="2121261038" sldId="373"/>
            <ac:picMk id="5" creationId="{648C0631-A935-46CF-A94F-5ADC02BDCD58}"/>
          </ac:picMkLst>
        </pc:picChg>
        <pc:picChg chg="mod">
          <ac:chgData name="Dean, Dylan" userId="S::d_d146@txstate.edu::adbac466-fa95-4afb-9c5b-9178f8422340" providerId="AD" clId="Web-{7CA8EDD6-5B2B-F60F-D2C1-CD897379EBF6}" dt="2019-04-12T22:08:08.730" v="132" actId="1076"/>
          <ac:picMkLst>
            <pc:docMk/>
            <pc:sldMk cId="2121261038" sldId="373"/>
            <ac:picMk id="6" creationId="{1D0622BB-0AE3-41D6-9850-A16A7008C2D8}"/>
          </ac:picMkLst>
        </pc:picChg>
        <pc:picChg chg="mod">
          <ac:chgData name="Dean, Dylan" userId="S::d_d146@txstate.edu::adbac466-fa95-4afb-9c5b-9178f8422340" providerId="AD" clId="Web-{7CA8EDD6-5B2B-F60F-D2C1-CD897379EBF6}" dt="2019-04-12T21:43:23.395" v="81" actId="1076"/>
          <ac:picMkLst>
            <pc:docMk/>
            <pc:sldMk cId="2121261038" sldId="373"/>
            <ac:picMk id="7" creationId="{8B2C3BD7-704D-4D17-B135-9C8F4D9152D6}"/>
          </ac:picMkLst>
        </pc:picChg>
        <pc:picChg chg="mod">
          <ac:chgData name="Dean, Dylan" userId="S::d_d146@txstate.edu::adbac466-fa95-4afb-9c5b-9178f8422340" providerId="AD" clId="Web-{7CA8EDD6-5B2B-F60F-D2C1-CD897379EBF6}" dt="2019-04-12T22:32:00.800" v="185" actId="1076"/>
          <ac:picMkLst>
            <pc:docMk/>
            <pc:sldMk cId="2121261038" sldId="373"/>
            <ac:picMk id="15" creationId="{CF239DFF-9ABF-44B7-9989-321488881FE0}"/>
          </ac:picMkLst>
        </pc:picChg>
      </pc:sldChg>
      <pc:sldChg chg="modSp">
        <pc:chgData name="Dean, Dylan" userId="S::d_d146@txstate.edu::adbac466-fa95-4afb-9c5b-9178f8422340" providerId="AD" clId="Web-{7CA8EDD6-5B2B-F60F-D2C1-CD897379EBF6}" dt="2019-04-12T22:28:50.832" v="184"/>
        <pc:sldMkLst>
          <pc:docMk/>
          <pc:sldMk cId="1514131757" sldId="375"/>
        </pc:sldMkLst>
        <pc:graphicFrameChg chg="mod modGraphic">
          <ac:chgData name="Dean, Dylan" userId="S::d_d146@txstate.edu::adbac466-fa95-4afb-9c5b-9178f8422340" providerId="AD" clId="Web-{7CA8EDD6-5B2B-F60F-D2C1-CD897379EBF6}" dt="2019-04-12T22:28:50.832" v="184"/>
          <ac:graphicFrameMkLst>
            <pc:docMk/>
            <pc:sldMk cId="1514131757" sldId="375"/>
            <ac:graphicFrameMk id="10" creationId="{A4A00412-AFDD-435D-91E6-3B5E79939C50}"/>
          </ac:graphicFrameMkLst>
        </pc:graphicFrameChg>
        <pc:picChg chg="mod">
          <ac:chgData name="Dean, Dylan" userId="S::d_d146@txstate.edu::adbac466-fa95-4afb-9c5b-9178f8422340" providerId="AD" clId="Web-{7CA8EDD6-5B2B-F60F-D2C1-CD897379EBF6}" dt="2019-04-12T22:04:05.653" v="125" actId="14100"/>
          <ac:picMkLst>
            <pc:docMk/>
            <pc:sldMk cId="1514131757" sldId="375"/>
            <ac:picMk id="3" creationId="{E0AB451B-DFFF-401E-9656-60A91D5A6EBF}"/>
          </ac:picMkLst>
        </pc:picChg>
      </pc:sldChg>
      <pc:sldChg chg="addSp delSp modSp del">
        <pc:chgData name="Dean, Dylan" userId="S::d_d146@txstate.edu::adbac466-fa95-4afb-9c5b-9178f8422340" providerId="AD" clId="Web-{7CA8EDD6-5B2B-F60F-D2C1-CD897379EBF6}" dt="2019-04-12T22:51:53.970" v="257"/>
        <pc:sldMkLst>
          <pc:docMk/>
          <pc:sldMk cId="3273166317" sldId="377"/>
        </pc:sldMkLst>
        <pc:spChg chg="add">
          <ac:chgData name="Dean, Dylan" userId="S::d_d146@txstate.edu::adbac466-fa95-4afb-9c5b-9178f8422340" providerId="AD" clId="Web-{7CA8EDD6-5B2B-F60F-D2C1-CD897379EBF6}" dt="2019-04-12T22:50:41.559" v="231"/>
          <ac:spMkLst>
            <pc:docMk/>
            <pc:sldMk cId="3273166317" sldId="377"/>
            <ac:spMk id="3" creationId="{D975DFC6-03B6-4F04-AC12-FDB899147E87}"/>
          </ac:spMkLst>
        </pc:spChg>
        <pc:picChg chg="del mod">
          <ac:chgData name="Dean, Dylan" userId="S::d_d146@txstate.edu::adbac466-fa95-4afb-9c5b-9178f8422340" providerId="AD" clId="Web-{7CA8EDD6-5B2B-F60F-D2C1-CD897379EBF6}" dt="2019-04-12T22:50:50.543" v="233"/>
          <ac:picMkLst>
            <pc:docMk/>
            <pc:sldMk cId="3273166317" sldId="377"/>
            <ac:picMk id="2" creationId="{DC3741F6-5816-401E-9FE0-E583B6CB1EE6}"/>
          </ac:picMkLst>
        </pc:picChg>
        <pc:picChg chg="add mod">
          <ac:chgData name="Dean, Dylan" userId="S::d_d146@txstate.edu::adbac466-fa95-4afb-9c5b-9178f8422340" providerId="AD" clId="Web-{7CA8EDD6-5B2B-F60F-D2C1-CD897379EBF6}" dt="2019-04-12T22:51:01.184" v="238" actId="1076"/>
          <ac:picMkLst>
            <pc:docMk/>
            <pc:sldMk cId="3273166317" sldId="377"/>
            <ac:picMk id="4" creationId="{00E1E41B-89CD-4753-BC16-8E92D97A8505}"/>
          </ac:picMkLst>
        </pc:picChg>
      </pc:sldChg>
      <pc:sldChg chg="addSp delSp ord">
        <pc:chgData name="Dean, Dylan" userId="S::d_d146@txstate.edu::adbac466-fa95-4afb-9c5b-9178f8422340" providerId="AD" clId="Web-{7CA8EDD6-5B2B-F60F-D2C1-CD897379EBF6}" dt="2019-04-12T22:52:09.720" v="261"/>
        <pc:sldMkLst>
          <pc:docMk/>
          <pc:sldMk cId="1406544076" sldId="378"/>
        </pc:sldMkLst>
        <pc:spChg chg="add del">
          <ac:chgData name="Dean, Dylan" userId="S::d_d146@txstate.edu::adbac466-fa95-4afb-9c5b-9178f8422340" providerId="AD" clId="Web-{7CA8EDD6-5B2B-F60F-D2C1-CD897379EBF6}" dt="2019-04-12T22:52:09.720" v="261"/>
          <ac:spMkLst>
            <pc:docMk/>
            <pc:sldMk cId="1406544076" sldId="378"/>
            <ac:spMk id="3" creationId="{95218996-6EB2-4714-AC15-78F56562CF3B}"/>
          </ac:spMkLst>
        </pc:spChg>
      </pc:sldChg>
      <pc:sldChg chg="addSp">
        <pc:chgData name="Dean, Dylan" userId="S::d_d146@txstate.edu::adbac466-fa95-4afb-9c5b-9178f8422340" providerId="AD" clId="Web-{7CA8EDD6-5B2B-F60F-D2C1-CD897379EBF6}" dt="2019-04-12T22:05:18.262" v="128"/>
        <pc:sldMkLst>
          <pc:docMk/>
          <pc:sldMk cId="1217495698" sldId="379"/>
        </pc:sldMkLst>
        <pc:spChg chg="add">
          <ac:chgData name="Dean, Dylan" userId="S::d_d146@txstate.edu::adbac466-fa95-4afb-9c5b-9178f8422340" providerId="AD" clId="Web-{7CA8EDD6-5B2B-F60F-D2C1-CD897379EBF6}" dt="2019-04-12T22:05:18.262" v="128"/>
          <ac:spMkLst>
            <pc:docMk/>
            <pc:sldMk cId="1217495698" sldId="379"/>
            <ac:spMk id="7" creationId="{8CC64D6D-D146-4649-9DE6-FC54E456E792}"/>
          </ac:spMkLst>
        </pc:spChg>
      </pc:sldChg>
      <pc:sldChg chg="delSp modSp add replId">
        <pc:chgData name="Dean, Dylan" userId="S::d_d146@txstate.edu::adbac466-fa95-4afb-9c5b-9178f8422340" providerId="AD" clId="Web-{7CA8EDD6-5B2B-F60F-D2C1-CD897379EBF6}" dt="2019-04-12T22:14:07.072" v="179"/>
        <pc:sldMkLst>
          <pc:docMk/>
          <pc:sldMk cId="388584945" sldId="380"/>
        </pc:sldMkLst>
        <pc:spChg chg="mod">
          <ac:chgData name="Dean, Dylan" userId="S::d_d146@txstate.edu::adbac466-fa95-4afb-9c5b-9178f8422340" providerId="AD" clId="Web-{7CA8EDD6-5B2B-F60F-D2C1-CD897379EBF6}" dt="2019-04-12T22:13:04.588" v="159" actId="20577"/>
          <ac:spMkLst>
            <pc:docMk/>
            <pc:sldMk cId="388584945" sldId="380"/>
            <ac:spMk id="2" creationId="{59599A7E-EE6D-439A-8B78-7AB6982EAC35}"/>
          </ac:spMkLst>
        </pc:spChg>
        <pc:graphicFrameChg chg="mod modGraphic">
          <ac:chgData name="Dean, Dylan" userId="S::d_d146@txstate.edu::adbac466-fa95-4afb-9c5b-9178f8422340" providerId="AD" clId="Web-{7CA8EDD6-5B2B-F60F-D2C1-CD897379EBF6}" dt="2019-04-12T22:14:07.072" v="179"/>
          <ac:graphicFrameMkLst>
            <pc:docMk/>
            <pc:sldMk cId="388584945" sldId="380"/>
            <ac:graphicFrameMk id="10" creationId="{55368201-F74D-4A40-BEA9-AB9D7282F424}"/>
          </ac:graphicFrameMkLst>
        </pc:graphicFrameChg>
        <pc:picChg chg="del">
          <ac:chgData name="Dean, Dylan" userId="S::d_d146@txstate.edu::adbac466-fa95-4afb-9c5b-9178f8422340" providerId="AD" clId="Web-{7CA8EDD6-5B2B-F60F-D2C1-CD897379EBF6}" dt="2019-04-12T22:12:55.353" v="137"/>
          <ac:picMkLst>
            <pc:docMk/>
            <pc:sldMk cId="388584945" sldId="380"/>
            <ac:picMk id="9" creationId="{E4B2A1C8-3D02-4FD4-B20B-2883281B75B0}"/>
          </ac:picMkLst>
        </pc:picChg>
      </pc:sldChg>
    </pc:docChg>
  </pc:docChgLst>
  <pc:docChgLst>
    <pc:chgData name="Dean, Dylan" userId="S::d_d146@txstate.edu::adbac466-fa95-4afb-9c5b-9178f8422340" providerId="AD" clId="Web-{98A8922B-1CED-CCE7-3495-CB3B2613C03D}"/>
    <pc:docChg chg="modSld">
      <pc:chgData name="Dean, Dylan" userId="S::d_d146@txstate.edu::adbac466-fa95-4afb-9c5b-9178f8422340" providerId="AD" clId="Web-{98A8922B-1CED-CCE7-3495-CB3B2613C03D}" dt="2019-04-14T19:29:55.594" v="1" actId="1076"/>
      <pc:docMkLst>
        <pc:docMk/>
      </pc:docMkLst>
      <pc:sldChg chg="modSp">
        <pc:chgData name="Dean, Dylan" userId="S::d_d146@txstate.edu::adbac466-fa95-4afb-9c5b-9178f8422340" providerId="AD" clId="Web-{98A8922B-1CED-CCE7-3495-CB3B2613C03D}" dt="2019-04-14T19:29:55.594" v="1" actId="1076"/>
        <pc:sldMkLst>
          <pc:docMk/>
          <pc:sldMk cId="1736021552" sldId="256"/>
        </pc:sldMkLst>
        <pc:grpChg chg="mod">
          <ac:chgData name="Dean, Dylan" userId="S::d_d146@txstate.edu::adbac466-fa95-4afb-9c5b-9178f8422340" providerId="AD" clId="Web-{98A8922B-1CED-CCE7-3495-CB3B2613C03D}" dt="2019-04-14T19:29:55.594" v="1" actId="1076"/>
          <ac:grpSpMkLst>
            <pc:docMk/>
            <pc:sldMk cId="1736021552" sldId="256"/>
            <ac:grpSpMk id="3" creationId="{47C7EB7A-3862-4D18-A62C-9B095DA857E8}"/>
          </ac:grpSpMkLst>
        </pc:grpChg>
      </pc:sldChg>
    </pc:docChg>
  </pc:docChgLst>
  <pc:docChgLst>
    <pc:chgData name="Sghari, Mohamed M" userId="S::mms234@txstate.edu::908e8f8c-b55d-4031-9f62-6d5c73eb4a9b" providerId="AD" clId="Web-{79CF616D-AE8F-4732-BE57-354ECD3A13D3}"/>
    <pc:docChg chg="modSld">
      <pc:chgData name="Sghari, Mohamed M" userId="S::mms234@txstate.edu::908e8f8c-b55d-4031-9f62-6d5c73eb4a9b" providerId="AD" clId="Web-{79CF616D-AE8F-4732-BE57-354ECD3A13D3}" dt="2019-04-12T20:55:52.585" v="699"/>
      <pc:docMkLst>
        <pc:docMk/>
      </pc:docMkLst>
      <pc:sldChg chg="modSp">
        <pc:chgData name="Sghari, Mohamed M" userId="S::mms234@txstate.edu::908e8f8c-b55d-4031-9f62-6d5c73eb4a9b" providerId="AD" clId="Web-{79CF616D-AE8F-4732-BE57-354ECD3A13D3}" dt="2019-04-12T20:55:52.585" v="699"/>
        <pc:sldMkLst>
          <pc:docMk/>
          <pc:sldMk cId="775622495" sldId="303"/>
        </pc:sldMkLst>
        <pc:graphicFrameChg chg="modGraphic">
          <ac:chgData name="Sghari, Mohamed M" userId="S::mms234@txstate.edu::908e8f8c-b55d-4031-9f62-6d5c73eb4a9b" providerId="AD" clId="Web-{79CF616D-AE8F-4732-BE57-354ECD3A13D3}" dt="2019-04-12T20:55:52.585" v="699"/>
          <ac:graphicFrameMkLst>
            <pc:docMk/>
            <pc:sldMk cId="775622495" sldId="303"/>
            <ac:graphicFrameMk id="7" creationId="{DFC7B820-9894-41DF-A78F-AE24B1562ACD}"/>
          </ac:graphicFrameMkLst>
        </pc:graphicFrameChg>
      </pc:sldChg>
      <pc:sldChg chg="addSp delSp modSp">
        <pc:chgData name="Sghari, Mohamed M" userId="S::mms234@txstate.edu::908e8f8c-b55d-4031-9f62-6d5c73eb4a9b" providerId="AD" clId="Web-{79CF616D-AE8F-4732-BE57-354ECD3A13D3}" dt="2019-04-12T20:10:26.979" v="5"/>
        <pc:sldMkLst>
          <pc:docMk/>
          <pc:sldMk cId="1543900178" sldId="336"/>
        </pc:sldMkLst>
        <pc:spChg chg="add">
          <ac:chgData name="Sghari, Mohamed M" userId="S::mms234@txstate.edu::908e8f8c-b55d-4031-9f62-6d5c73eb4a9b" providerId="AD" clId="Web-{79CF616D-AE8F-4732-BE57-354ECD3A13D3}" dt="2019-04-12T20:10:26.979" v="5"/>
          <ac:spMkLst>
            <pc:docMk/>
            <pc:sldMk cId="1543900178" sldId="336"/>
            <ac:spMk id="9" creationId="{FFE03365-A5F6-4A8F-94DC-E4C203B527BF}"/>
          </ac:spMkLst>
        </pc:spChg>
        <pc:spChg chg="mod">
          <ac:chgData name="Sghari, Mohamed M" userId="S::mms234@txstate.edu::908e8f8c-b55d-4031-9f62-6d5c73eb4a9b" providerId="AD" clId="Web-{79CF616D-AE8F-4732-BE57-354ECD3A13D3}" dt="2019-04-12T20:10:10.588" v="3" actId="1076"/>
          <ac:spMkLst>
            <pc:docMk/>
            <pc:sldMk cId="1543900178" sldId="336"/>
            <ac:spMk id="19" creationId="{815ADEC6-8C5A-4871-856F-788F9DF1CB83}"/>
          </ac:spMkLst>
        </pc:spChg>
        <pc:picChg chg="add mod">
          <ac:chgData name="Sghari, Mohamed M" userId="S::mms234@txstate.edu::908e8f8c-b55d-4031-9f62-6d5c73eb4a9b" providerId="AD" clId="Web-{79CF616D-AE8F-4732-BE57-354ECD3A13D3}" dt="2019-04-12T20:10:05.275" v="2" actId="1076"/>
          <ac:picMkLst>
            <pc:docMk/>
            <pc:sldMk cId="1543900178" sldId="336"/>
            <ac:picMk id="4" creationId="{9B637584-1EA3-4DCF-97E6-E0CA0B0AD4B0}"/>
          </ac:picMkLst>
        </pc:picChg>
        <pc:picChg chg="del mod">
          <ac:chgData name="Sghari, Mohamed M" userId="S::mms234@txstate.edu::908e8f8c-b55d-4031-9f62-6d5c73eb4a9b" providerId="AD" clId="Web-{79CF616D-AE8F-4732-BE57-354ECD3A13D3}" dt="2019-04-12T20:10:17.057" v="4"/>
          <ac:picMkLst>
            <pc:docMk/>
            <pc:sldMk cId="1543900178" sldId="336"/>
            <ac:picMk id="18" creationId="{44384D12-7F11-4DEC-9922-1825C21FF071}"/>
          </ac:picMkLst>
        </pc:picChg>
      </pc:sldChg>
      <pc:sldChg chg="modSp">
        <pc:chgData name="Sghari, Mohamed M" userId="S::mms234@txstate.edu::908e8f8c-b55d-4031-9f62-6d5c73eb4a9b" providerId="AD" clId="Web-{79CF616D-AE8F-4732-BE57-354ECD3A13D3}" dt="2019-04-12T20:16:37.105" v="15" actId="1076"/>
        <pc:sldMkLst>
          <pc:docMk/>
          <pc:sldMk cId="2521437237" sldId="360"/>
        </pc:sldMkLst>
        <pc:picChg chg="mod">
          <ac:chgData name="Sghari, Mohamed M" userId="S::mms234@txstate.edu::908e8f8c-b55d-4031-9f62-6d5c73eb4a9b" providerId="AD" clId="Web-{79CF616D-AE8F-4732-BE57-354ECD3A13D3}" dt="2019-04-12T20:16:37.105" v="15" actId="1076"/>
          <ac:picMkLst>
            <pc:docMk/>
            <pc:sldMk cId="2521437237" sldId="360"/>
            <ac:picMk id="3" creationId="{6B35D2B3-72DB-4115-9C7D-6A743F0CBAB1}"/>
          </ac:picMkLst>
        </pc:picChg>
        <pc:picChg chg="mod">
          <ac:chgData name="Sghari, Mohamed M" userId="S::mms234@txstate.edu::908e8f8c-b55d-4031-9f62-6d5c73eb4a9b" providerId="AD" clId="Web-{79CF616D-AE8F-4732-BE57-354ECD3A13D3}" dt="2019-04-12T20:16:35.824" v="14" actId="1076"/>
          <ac:picMkLst>
            <pc:docMk/>
            <pc:sldMk cId="2521437237" sldId="360"/>
            <ac:picMk id="16" creationId="{79DAE2EC-AED3-454E-9F8C-EB72EA5EB324}"/>
          </ac:picMkLst>
        </pc:picChg>
      </pc:sldChg>
      <pc:sldChg chg="delSp modSp">
        <pc:chgData name="Sghari, Mohamed M" userId="S::mms234@txstate.edu::908e8f8c-b55d-4031-9f62-6d5c73eb4a9b" providerId="AD" clId="Web-{79CF616D-AE8F-4732-BE57-354ECD3A13D3}" dt="2019-04-12T20:31:22.047" v="24"/>
        <pc:sldMkLst>
          <pc:docMk/>
          <pc:sldMk cId="2313100049" sldId="362"/>
        </pc:sldMkLst>
        <pc:spChg chg="mod">
          <ac:chgData name="Sghari, Mohamed M" userId="S::mms234@txstate.edu::908e8f8c-b55d-4031-9f62-6d5c73eb4a9b" providerId="AD" clId="Web-{79CF616D-AE8F-4732-BE57-354ECD3A13D3}" dt="2019-04-12T20:30:21.843" v="21" actId="1076"/>
          <ac:spMkLst>
            <pc:docMk/>
            <pc:sldMk cId="2313100049" sldId="362"/>
            <ac:spMk id="2" creationId="{FB8958B0-C8EF-4C77-A6C9-C31DB56ED3C6}"/>
          </ac:spMkLst>
        </pc:spChg>
        <pc:graphicFrameChg chg="del mod">
          <ac:chgData name="Sghari, Mohamed M" userId="S::mms234@txstate.edu::908e8f8c-b55d-4031-9f62-6d5c73eb4a9b" providerId="AD" clId="Web-{79CF616D-AE8F-4732-BE57-354ECD3A13D3}" dt="2019-04-12T20:31:22.047" v="24"/>
          <ac:graphicFrameMkLst>
            <pc:docMk/>
            <pc:sldMk cId="2313100049" sldId="362"/>
            <ac:graphicFrameMk id="4" creationId="{FE28017C-646C-48E2-A8EC-5BF09C75581B}"/>
          </ac:graphicFrameMkLst>
        </pc:graphicFrameChg>
      </pc:sldChg>
      <pc:sldChg chg="addSp delSp modSp">
        <pc:chgData name="Sghari, Mohamed M" userId="S::mms234@txstate.edu::908e8f8c-b55d-4031-9f62-6d5c73eb4a9b" providerId="AD" clId="Web-{79CF616D-AE8F-4732-BE57-354ECD3A13D3}" dt="2019-04-12T20:39:12.205" v="418"/>
        <pc:sldMkLst>
          <pc:docMk/>
          <pc:sldMk cId="1772741780" sldId="363"/>
        </pc:sldMkLst>
        <pc:spChg chg="del">
          <ac:chgData name="Sghari, Mohamed M" userId="S::mms234@txstate.edu::908e8f8c-b55d-4031-9f62-6d5c73eb4a9b" providerId="AD" clId="Web-{79CF616D-AE8F-4732-BE57-354ECD3A13D3}" dt="2019-04-12T20:33:14.391" v="29"/>
          <ac:spMkLst>
            <pc:docMk/>
            <pc:sldMk cId="1772741780" sldId="363"/>
            <ac:spMk id="16" creationId="{3D3B2418-D271-4508-8162-070C08B24AB5}"/>
          </ac:spMkLst>
        </pc:spChg>
        <pc:graphicFrameChg chg="add mod modGraphic">
          <ac:chgData name="Sghari, Mohamed M" userId="S::mms234@txstate.edu::908e8f8c-b55d-4031-9f62-6d5c73eb4a9b" providerId="AD" clId="Web-{79CF616D-AE8F-4732-BE57-354ECD3A13D3}" dt="2019-04-12T20:39:12.205" v="418"/>
          <ac:graphicFrameMkLst>
            <pc:docMk/>
            <pc:sldMk cId="1772741780" sldId="363"/>
            <ac:graphicFrameMk id="3" creationId="{5CE4A284-C21B-449E-A69B-978CEAD355AB}"/>
          </ac:graphicFrameMkLst>
        </pc:graphicFrameChg>
        <pc:graphicFrameChg chg="add mod modGraphic">
          <ac:chgData name="Sghari, Mohamed M" userId="S::mms234@txstate.edu::908e8f8c-b55d-4031-9f62-6d5c73eb4a9b" providerId="AD" clId="Web-{79CF616D-AE8F-4732-BE57-354ECD3A13D3}" dt="2019-04-12T20:35:58.267" v="246"/>
          <ac:graphicFrameMkLst>
            <pc:docMk/>
            <pc:sldMk cId="1772741780" sldId="363"/>
            <ac:graphicFrameMk id="6" creationId="{1D419470-0F1F-4B6E-9653-B7D58C1EB872}"/>
          </ac:graphicFrameMkLst>
        </pc:graphicFrameChg>
      </pc:sldChg>
      <pc:sldChg chg="addSp delSp modSp">
        <pc:chgData name="Sghari, Mohamed M" userId="S::mms234@txstate.edu::908e8f8c-b55d-4031-9f62-6d5c73eb4a9b" providerId="AD" clId="Web-{79CF616D-AE8F-4732-BE57-354ECD3A13D3}" dt="2019-04-12T20:48:33.395" v="698" actId="1076"/>
        <pc:sldMkLst>
          <pc:docMk/>
          <pc:sldMk cId="3054505869" sldId="364"/>
        </pc:sldMkLst>
        <pc:spChg chg="del">
          <ac:chgData name="Sghari, Mohamed M" userId="S::mms234@txstate.edu::908e8f8c-b55d-4031-9f62-6d5c73eb4a9b" providerId="AD" clId="Web-{79CF616D-AE8F-4732-BE57-354ECD3A13D3}" dt="2019-04-12T20:48:09.379" v="694"/>
          <ac:spMkLst>
            <pc:docMk/>
            <pc:sldMk cId="3054505869" sldId="364"/>
            <ac:spMk id="16" creationId="{3D3B2418-D271-4508-8162-070C08B24AB5}"/>
          </ac:spMkLst>
        </pc:spChg>
        <pc:graphicFrameChg chg="add mod modGraphic">
          <ac:chgData name="Sghari, Mohamed M" userId="S::mms234@txstate.edu::908e8f8c-b55d-4031-9f62-6d5c73eb4a9b" providerId="AD" clId="Web-{79CF616D-AE8F-4732-BE57-354ECD3A13D3}" dt="2019-04-12T20:48:13.286" v="695" actId="1076"/>
          <ac:graphicFrameMkLst>
            <pc:docMk/>
            <pc:sldMk cId="3054505869" sldId="364"/>
            <ac:graphicFrameMk id="7" creationId="{56A5EE4F-47CA-4DAE-B424-2449A0B88252}"/>
          </ac:graphicFrameMkLst>
        </pc:graphicFrameChg>
        <pc:graphicFrameChg chg="add mod modGraphic">
          <ac:chgData name="Sghari, Mohamed M" userId="S::mms234@txstate.edu::908e8f8c-b55d-4031-9f62-6d5c73eb4a9b" providerId="AD" clId="Web-{79CF616D-AE8F-4732-BE57-354ECD3A13D3}" dt="2019-04-12T20:48:18.145" v="696" actId="1076"/>
          <ac:graphicFrameMkLst>
            <pc:docMk/>
            <pc:sldMk cId="3054505869" sldId="364"/>
            <ac:graphicFrameMk id="11" creationId="{83AA058D-718E-419E-9A1C-3A7708395EBD}"/>
          </ac:graphicFrameMkLst>
        </pc:graphicFrameChg>
        <pc:picChg chg="add del mod">
          <ac:chgData name="Sghari, Mohamed M" userId="S::mms234@txstate.edu::908e8f8c-b55d-4031-9f62-6d5c73eb4a9b" providerId="AD" clId="Web-{79CF616D-AE8F-4732-BE57-354ECD3A13D3}" dt="2019-04-12T20:44:21.566" v="425"/>
          <ac:picMkLst>
            <pc:docMk/>
            <pc:sldMk cId="3054505869" sldId="364"/>
            <ac:picMk id="2" creationId="{41D576F1-7185-4039-87FD-3B00C05A5AA2}"/>
          </ac:picMkLst>
        </pc:picChg>
        <pc:picChg chg="add del mod">
          <ac:chgData name="Sghari, Mohamed M" userId="S::mms234@txstate.edu::908e8f8c-b55d-4031-9f62-6d5c73eb4a9b" providerId="AD" clId="Web-{79CF616D-AE8F-4732-BE57-354ECD3A13D3}" dt="2019-04-12T20:48:33.395" v="698" actId="1076"/>
          <ac:picMkLst>
            <pc:docMk/>
            <pc:sldMk cId="3054505869" sldId="364"/>
            <ac:picMk id="5" creationId="{F7FEF42E-6D94-4E97-AAAF-8606B000C8A9}"/>
          </ac:picMkLst>
        </pc:picChg>
        <pc:picChg chg="del">
          <ac:chgData name="Sghari, Mohamed M" userId="S::mms234@txstate.edu::908e8f8c-b55d-4031-9f62-6d5c73eb4a9b" providerId="AD" clId="Web-{79CF616D-AE8F-4732-BE57-354ECD3A13D3}" dt="2019-04-12T20:12:55.776" v="6"/>
          <ac:picMkLst>
            <pc:docMk/>
            <pc:sldMk cId="3054505869" sldId="364"/>
            <ac:picMk id="10" creationId="{0112D517-3546-4FE8-8DFC-8FB4781EDE93}"/>
          </ac:picMkLst>
        </pc:picChg>
      </pc:sldChg>
    </pc:docChg>
  </pc:docChgLst>
  <pc:docChgLst>
    <pc:chgData name="De La Morena, Alfonso J" userId="c90b2070-648c-4af0-935c-d2b62e66f9cf" providerId="ADAL" clId="{9CC0DE4C-6591-43FC-9E03-D8CB1D8A66A9}"/>
    <pc:docChg chg="addSld modSld">
      <pc:chgData name="De La Morena, Alfonso J" userId="c90b2070-648c-4af0-935c-d2b62e66f9cf" providerId="ADAL" clId="{9CC0DE4C-6591-43FC-9E03-D8CB1D8A66A9}" dt="2019-04-22T14:54:25.425" v="0"/>
      <pc:docMkLst>
        <pc:docMk/>
      </pc:docMkLst>
      <pc:sldChg chg="add">
        <pc:chgData name="De La Morena, Alfonso J" userId="c90b2070-648c-4af0-935c-d2b62e66f9cf" providerId="ADAL" clId="{9CC0DE4C-6591-43FC-9E03-D8CB1D8A66A9}" dt="2019-04-22T14:54:25.425" v="0"/>
        <pc:sldMkLst>
          <pc:docMk/>
          <pc:sldMk cId="1831401678" sldId="381"/>
        </pc:sldMkLst>
      </pc:sldChg>
    </pc:docChg>
  </pc:docChgLst>
  <pc:docChgLst>
    <pc:chgData name="De La Morena, Alfonso J" userId="S::a_d426@txstate.edu::c90b2070-648c-4af0-935c-d2b62e66f9cf" providerId="AD" clId="Web-{D726CF3B-033D-323C-8698-98364D85173E}"/>
    <pc:docChg chg="delSld modSld">
      <pc:chgData name="De La Morena, Alfonso J" userId="S::a_d426@txstate.edu::c90b2070-648c-4af0-935c-d2b62e66f9cf" providerId="AD" clId="Web-{D726CF3B-033D-323C-8698-98364D85173E}" dt="2019-05-04T15:24:13.172" v="21"/>
      <pc:docMkLst>
        <pc:docMk/>
      </pc:docMkLst>
      <pc:sldChg chg="modSp">
        <pc:chgData name="De La Morena, Alfonso J" userId="S::a_d426@txstate.edu::c90b2070-648c-4af0-935c-d2b62e66f9cf" providerId="AD" clId="Web-{D726CF3B-033D-323C-8698-98364D85173E}" dt="2019-05-04T15:19:09.220" v="17" actId="20577"/>
        <pc:sldMkLst>
          <pc:docMk/>
          <pc:sldMk cId="1736021552" sldId="256"/>
        </pc:sldMkLst>
        <pc:spChg chg="mod">
          <ac:chgData name="De La Morena, Alfonso J" userId="S::a_d426@txstate.edu::c90b2070-648c-4af0-935c-d2b62e66f9cf" providerId="AD" clId="Web-{D726CF3B-033D-323C-8698-98364D85173E}" dt="2019-05-04T15:19:09.220" v="17" actId="20577"/>
          <ac:spMkLst>
            <pc:docMk/>
            <pc:sldMk cId="1736021552" sldId="256"/>
            <ac:spMk id="4" creationId="{B1EA26B5-3B03-437D-9D7D-DC2C11308658}"/>
          </ac:spMkLst>
        </pc:spChg>
      </pc:sldChg>
      <pc:sldChg chg="modSp">
        <pc:chgData name="De La Morena, Alfonso J" userId="S::a_d426@txstate.edu::c90b2070-648c-4af0-935c-d2b62e66f9cf" providerId="AD" clId="Web-{D726CF3B-033D-323C-8698-98364D85173E}" dt="2019-05-04T15:24:13.172" v="21"/>
        <pc:sldMkLst>
          <pc:docMk/>
          <pc:sldMk cId="388584945" sldId="380"/>
        </pc:sldMkLst>
        <pc:graphicFrameChg chg="mod modGraphic">
          <ac:chgData name="De La Morena, Alfonso J" userId="S::a_d426@txstate.edu::c90b2070-648c-4af0-935c-d2b62e66f9cf" providerId="AD" clId="Web-{D726CF3B-033D-323C-8698-98364D85173E}" dt="2019-05-04T15:24:13.172" v="21"/>
          <ac:graphicFrameMkLst>
            <pc:docMk/>
            <pc:sldMk cId="388584945" sldId="380"/>
            <ac:graphicFrameMk id="10" creationId="{55368201-F74D-4A40-BEA9-AB9D7282F424}"/>
          </ac:graphicFrameMkLst>
        </pc:graphicFrameChg>
      </pc:sldChg>
      <pc:sldChg chg="del">
        <pc:chgData name="De La Morena, Alfonso J" userId="S::a_d426@txstate.edu::c90b2070-648c-4af0-935c-d2b62e66f9cf" providerId="AD" clId="Web-{D726CF3B-033D-323C-8698-98364D85173E}" dt="2019-05-04T15:10:21.265" v="0"/>
        <pc:sldMkLst>
          <pc:docMk/>
          <pc:sldMk cId="1831401678" sldId="3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32B59-22DD-4CE1-9F39-7CB77D232AC2}" type="datetimeFigureOut">
              <a:rPr lang="en-US" smtClean="0"/>
              <a:pPr/>
              <a:t>5/4/2019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46233-4BFD-442F-A901-5D24D9BB79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4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0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8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PRINT FULL SHEET OF CLICK VALIDATION TEST CASES AND BRING 4 COPIES FOR FDR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34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24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98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9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0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4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did we start this project? An attempt to Improve and expand upon current click SHIELD, and provide the microprocessors course at Texas State with an IoT development kit.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4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2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9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6554-A02B-42B8-8B7D-6CEC923745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7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4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58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5236-B664-4B28-953C-C093FF9C3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C811C-EBE9-47C2-AFB1-63715AD2D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A1B2-C615-4761-AFC5-C5CE5FE8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526B-AA32-423E-9051-21641764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0B18-B3B1-448F-BFA5-D2A4CE3D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25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D6E4-A9CE-4143-AEBC-9C3F6532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86FF-969C-45F6-A06A-9564FD8D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DE88-2BA3-4CBD-BE35-867B03AB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8664-0BEE-4460-A0D3-93B4AB69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858-D45E-474E-ABCF-8AA6929A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32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497A-8033-4CBF-B732-82C928F6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BDB75-73F2-4A91-9902-69B66422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FB70-A743-4135-AE97-282EC5EB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A88A7-4A78-4F7D-80C4-E4A04043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969F-A261-44E9-90A0-4376051C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88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4EF8-1C3D-42A3-968F-41E2139F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1112-D3D5-434D-9DEF-7C61B633A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73271-0B71-4FC6-A962-2C3E47323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31E23-B98C-4ADB-8687-53583927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B0094-44B7-480C-80CC-460FDD81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E0B6-F446-476F-921E-C07E46F6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63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B4F8-9F71-4F04-BCB4-1418C856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1F6E7-8CD3-43F6-8814-14B36D56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2975F-95FE-4B02-B745-72EDE15D3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103AA-E98C-45E2-B94E-BB173F7B6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D460A-21DD-46AC-BEAB-853ADC950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8F6CE-A710-4C59-9F32-6C8C0005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6D8E7-88C7-4B3A-A665-EE9F7063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CF8FA-D7F8-4179-9330-7BC5F457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47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E3F6-56E9-4247-9993-415AC0D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E1E58-9446-4435-B419-BFDDAFF2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CFB50-5F5A-4B66-A3E5-ACF50949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AD153-CB7E-4042-B8C8-28CDFCAB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17737-CACF-41DA-A82D-824AE92A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0A0B4-ACD4-4B7F-9BEE-9285F9DB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C591A-5761-4353-954A-57792BD4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08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FCE3-1C65-4874-B05E-0E090744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0456-D84F-4D10-83C2-0341F7D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3A037-9438-4DDB-99B1-2CD5D73E2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EFE99-B752-4B5F-8E81-C5AF2E84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5C712-C3F2-419B-B6CA-30D75934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9A2A6-69C7-4AC8-99A9-48D159EB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0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37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9849-6176-42E8-9DB3-6E34E883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DA935-3D76-4D20-B027-302D5B6BA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D3712-042D-4598-8BE3-2BF2CE728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95917-4ECC-4A8D-8AE6-E7ACA173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87FAE-33F1-4374-AAC6-13D8A772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639A9-6106-434D-A816-C5A6300D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36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6DBD-B1F7-4955-851A-CDDC287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A3AF4-9AD9-47B3-BBCE-188E245B8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66B0-05AE-43D5-A8F5-A8DFCA78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FA36B-28FD-411C-A757-61E03A41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4451-F185-4615-9265-E6B6F59F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0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ADA3E-8C03-499C-85B7-F70521EAF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E4417-1974-486A-A68A-70ACEB9D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A2A86-22AF-41AC-BFD0-84C7D012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881FD-2718-442F-8E63-2287E07D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C83C-9ED3-441D-B3EC-582174B6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FA112C-7DF7-4EAF-B88A-5FFDAB274C97}" type="datetime1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0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E1F6D2-25DD-42D1-B40E-D6C289154EBB}" type="datetime1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0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4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 X.Y: &lt;Project Title&gt;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9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# X.Y: &lt;Project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325537"/>
            <a:ext cx="2538984" cy="4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1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27177-4554-4235-98B4-C66B3875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DB10-E815-4272-A6D8-55684BC8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784B0-7EA8-4EF6-9590-CF52EE660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FF97-BCFA-4453-B22E-204A17625B4D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85D4-A9B6-4F38-ABE0-34BF981F6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7F2D7-A7D5-4E3A-9B75-C79D47CD9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C686-EE05-44C4-B7F4-1BC964B91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kroe.com/lightranger-3-click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mikroe.com/gaussmeter-clic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ikroe.com/accel-5-click" TargetMode="External"/><Relationship Id="rId11" Type="http://schemas.openxmlformats.org/officeDocument/2006/relationships/hyperlink" Target="https://www.mikroe.com/microsd-click?search_query=sd+card+click&amp;results=6" TargetMode="External"/><Relationship Id="rId5" Type="http://schemas.openxmlformats.org/officeDocument/2006/relationships/hyperlink" Target="https://www.mikroe.com/bargraph-2-click" TargetMode="External"/><Relationship Id="rId10" Type="http://schemas.openxmlformats.org/officeDocument/2006/relationships/hyperlink" Target="https://www.mikroe.com/air-quality-click" TargetMode="External"/><Relationship Id="rId4" Type="http://schemas.openxmlformats.org/officeDocument/2006/relationships/hyperlink" Target="https://www.mikroe.com/color-5-click" TargetMode="External"/><Relationship Id="rId9" Type="http://schemas.openxmlformats.org/officeDocument/2006/relationships/hyperlink" Target="https://www.mikroe.com/alcohol-clic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C0645B-9DEA-45AD-8850-E3FEF7C86802}"/>
              </a:ext>
            </a:extLst>
          </p:cNvPr>
          <p:cNvSpPr/>
          <p:nvPr/>
        </p:nvSpPr>
        <p:spPr>
          <a:xfrm>
            <a:off x="2180278" y="583689"/>
            <a:ext cx="4783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>
                <a:solidFill>
                  <a:srgbClr val="8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CLICK SENSOR HUB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C7EB7A-3862-4D18-A62C-9B095DA857E8}"/>
              </a:ext>
            </a:extLst>
          </p:cNvPr>
          <p:cNvGrpSpPr/>
          <p:nvPr/>
        </p:nvGrpSpPr>
        <p:grpSpPr>
          <a:xfrm>
            <a:off x="932467" y="1531329"/>
            <a:ext cx="7279066" cy="2660190"/>
            <a:chOff x="1576037" y="1466322"/>
            <a:chExt cx="6509977" cy="23791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4478E8-87A7-4B4B-94D4-192D00378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237" y="1468003"/>
              <a:ext cx="3766777" cy="2377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C97B85-E929-45D4-9351-177BD921B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037" y="1466322"/>
              <a:ext cx="2743200" cy="2379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7DD8D22-EFC0-4234-A182-F3C8BBBE49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A26B5-3B03-437D-9D7D-DC2C11308658}"/>
              </a:ext>
            </a:extLst>
          </p:cNvPr>
          <p:cNvSpPr txBox="1"/>
          <p:nvPr/>
        </p:nvSpPr>
        <p:spPr>
          <a:xfrm>
            <a:off x="887105" y="4379977"/>
            <a:ext cx="7369789" cy="17113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Candara"/>
                <a:cs typeface="Helvetica"/>
              </a:rPr>
              <a:t>THE TEAM: </a:t>
            </a:r>
            <a:endParaRPr lang="en-US">
              <a:latin typeface="Candara" panose="020E0502030303020204" pitchFamily="34" charset="0"/>
              <a:cs typeface="Helvetic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>
                <a:latin typeface="Candara"/>
                <a:cs typeface="Helvetica"/>
              </a:rPr>
              <a:t>ALFONSO DE LA MORENA &lt;PM&gt;, DYLAN DEAN, MOHAMED SGHARI</a:t>
            </a:r>
          </a:p>
          <a:p>
            <a:pPr algn="ctr">
              <a:lnSpc>
                <a:spcPct val="150000"/>
              </a:lnSpc>
            </a:pPr>
            <a:r>
              <a:rPr lang="en-US">
                <a:latin typeface="Candara"/>
                <a:cs typeface="Helvetica"/>
              </a:rPr>
              <a:t>SPONSOR: DR KEVIN KEMP &lt;NXP&gt;</a:t>
            </a:r>
          </a:p>
          <a:p>
            <a:pPr algn="ctr">
              <a:lnSpc>
                <a:spcPct val="150000"/>
              </a:lnSpc>
            </a:pPr>
            <a:r>
              <a:rPr lang="en-US">
                <a:latin typeface="Candara"/>
                <a:cs typeface="Helvetica"/>
              </a:rPr>
              <a:t>FACULTY ADVISOR: DR WILLIAM STAPLETON</a:t>
            </a:r>
          </a:p>
        </p:txBody>
      </p:sp>
    </p:spTree>
    <p:extLst>
      <p:ext uri="{BB962C8B-B14F-4D97-AF65-F5344CB8AC3E}">
        <p14:creationId xmlns:p14="http://schemas.microsoft.com/office/powerpoint/2010/main" val="173602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88029-04A1-4FC0-857C-F7B46E5D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32" y="945751"/>
            <a:ext cx="7875135" cy="496649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2" descr="https://encrypted-tbn0.gstatic.com/images?q=tbn:ANd9GcQ6XEllayjGheORSNjZKxvch2Dzs6ceDrubKpeojovqcABJwvhngw">
            <a:extLst>
              <a:ext uri="{FF2B5EF4-FFF2-40B4-BE49-F238E27FC236}">
                <a16:creationId xmlns:a16="http://schemas.microsoft.com/office/drawing/2014/main" id="{2B33363C-824C-4B2E-9288-57FFAB83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623" y="1242868"/>
            <a:ext cx="891963" cy="89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38DD7A-AE37-42D3-AC84-F42D0DE097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69C6C-547D-476E-B55A-7E246FDF2DDA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Software Approach</a:t>
            </a:r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C2E7509-A7BD-49F4-9CB1-ECB972CA3770}"/>
              </a:ext>
            </a:extLst>
          </p:cNvPr>
          <p:cNvSpPr/>
          <p:nvPr/>
        </p:nvSpPr>
        <p:spPr>
          <a:xfrm rot="16200000">
            <a:off x="4227325" y="701913"/>
            <a:ext cx="1611079" cy="1973871"/>
          </a:xfrm>
          <a:prstGeom prst="downArrow">
            <a:avLst/>
          </a:prstGeom>
          <a:solidFill>
            <a:srgbClr val="ED1F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5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943EA-F856-473E-BEB3-89FA428D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93" y="1367247"/>
            <a:ext cx="6785611" cy="3913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F27A3-C11D-42DD-A9C9-84331A5A1A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CE3CFC-E614-4BF5-B729-034B9F7D71C9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How to deal with multiple sockets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5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95CEF4-5365-41DA-8D00-3E012237CDD3}"/>
              </a:ext>
            </a:extLst>
          </p:cNvPr>
          <p:cNvGrpSpPr/>
          <p:nvPr/>
        </p:nvGrpSpPr>
        <p:grpSpPr>
          <a:xfrm>
            <a:off x="444733" y="989502"/>
            <a:ext cx="4389409" cy="3051592"/>
            <a:chOff x="8489" y="789087"/>
            <a:chExt cx="3708350" cy="25781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AA4C60-3BC3-4B68-98B4-278BDC470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9" y="789087"/>
              <a:ext cx="3708350" cy="257810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729539-3B4C-4D25-894B-9996011EFBA9}"/>
                </a:ext>
              </a:extLst>
            </p:cNvPr>
            <p:cNvSpPr txBox="1"/>
            <p:nvPr/>
          </p:nvSpPr>
          <p:spPr>
            <a:xfrm>
              <a:off x="2674619" y="1036320"/>
              <a:ext cx="1042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Pull-Up Network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EA00500-AD7E-4B73-9390-8C6287435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pic>
        <p:nvPicPr>
          <p:cNvPr id="2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0F69BC3C-EE2F-4F2F-8367-C06AE4E921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957" b="309"/>
          <a:stretch/>
        </p:blipFill>
        <p:spPr>
          <a:xfrm>
            <a:off x="5158764" y="1362671"/>
            <a:ext cx="3394685" cy="4132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9B32F7-D6BE-4A29-A44D-8500A5FE63C5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Example of I2C Click Approach</a:t>
            </a:r>
            <a:endParaRPr lang="en-US" sz="3600"/>
          </a:p>
        </p:txBody>
      </p:sp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33B9934E-E465-4935-BC77-CE184511EB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5" t="54185" r="32777" b="7125"/>
          <a:stretch/>
        </p:blipFill>
        <p:spPr>
          <a:xfrm>
            <a:off x="3031261" y="4653793"/>
            <a:ext cx="1233628" cy="139698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2D1E990-4F4D-43F0-9B65-E1D37C065451}"/>
              </a:ext>
            </a:extLst>
          </p:cNvPr>
          <p:cNvSpPr/>
          <p:nvPr/>
        </p:nvSpPr>
        <p:spPr>
          <a:xfrm>
            <a:off x="785812" y="3458820"/>
            <a:ext cx="257176" cy="257176"/>
          </a:xfrm>
          <a:prstGeom prst="ellipse">
            <a:avLst/>
          </a:prstGeom>
          <a:solidFill>
            <a:srgbClr val="FF5B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8" descr="A circuit board&#10;&#10;Description generated with high confidence">
            <a:extLst>
              <a:ext uri="{FF2B5EF4-FFF2-40B4-BE49-F238E27FC236}">
                <a16:creationId xmlns:a16="http://schemas.microsoft.com/office/drawing/2014/main" id="{5336A1B1-E77D-44A0-8E85-BA83B8459B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055" t="16978" r="29233" b="17115"/>
          <a:stretch/>
        </p:blipFill>
        <p:spPr>
          <a:xfrm rot="2880000">
            <a:off x="943293" y="4259395"/>
            <a:ext cx="1161654" cy="1942475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34F9F6B5-B836-40B2-9CDA-39F6013E276D}"/>
              </a:ext>
            </a:extLst>
          </p:cNvPr>
          <p:cNvSpPr/>
          <p:nvPr/>
        </p:nvSpPr>
        <p:spPr>
          <a:xfrm>
            <a:off x="4188752" y="3446402"/>
            <a:ext cx="257176" cy="257176"/>
          </a:xfrm>
          <a:prstGeom prst="ellipse">
            <a:avLst/>
          </a:prstGeom>
          <a:solidFill>
            <a:srgbClr val="FF5B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7E98E8-36D0-4F2D-A8AC-070972E91EB6}"/>
              </a:ext>
            </a:extLst>
          </p:cNvPr>
          <p:cNvSpPr/>
          <p:nvPr/>
        </p:nvSpPr>
        <p:spPr>
          <a:xfrm>
            <a:off x="919163" y="4807598"/>
            <a:ext cx="257176" cy="257176"/>
          </a:xfrm>
          <a:prstGeom prst="ellipse">
            <a:avLst/>
          </a:prstGeom>
          <a:solidFill>
            <a:srgbClr val="FF5B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2E2EC9-AB85-4BA6-88D3-60F22D8D3CE1}"/>
              </a:ext>
            </a:extLst>
          </p:cNvPr>
          <p:cNvSpPr/>
          <p:nvPr/>
        </p:nvSpPr>
        <p:spPr>
          <a:xfrm>
            <a:off x="4060164" y="5182549"/>
            <a:ext cx="257176" cy="257176"/>
          </a:xfrm>
          <a:prstGeom prst="ellipse">
            <a:avLst/>
          </a:prstGeom>
          <a:solidFill>
            <a:srgbClr val="FF5B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B55BFD-1F1B-452D-88B2-3352E756967B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>
            <a:off x="914400" y="3715996"/>
            <a:ext cx="133351" cy="10916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A28DA5-A66A-40A4-97A4-A861063119A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 flipH="1">
            <a:off x="4188752" y="3703578"/>
            <a:ext cx="128588" cy="14789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6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CF239DFF-9ABF-44B7-9989-321488881F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6" t="38459" r="30205" b="5139"/>
          <a:stretch/>
        </p:blipFill>
        <p:spPr>
          <a:xfrm>
            <a:off x="1343268" y="766123"/>
            <a:ext cx="1082812" cy="1542646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httpsvgroupmecom4365250420190312T165637Zb3bf181568x320r90mp4_..MP4">
            <a:hlinkClick r:id="" action="ppaction://media"/>
            <a:extLst>
              <a:ext uri="{FF2B5EF4-FFF2-40B4-BE49-F238E27FC236}">
                <a16:creationId xmlns:a16="http://schemas.microsoft.com/office/drawing/2014/main" id="{8B2C3BD7-704D-4D17-B135-9C8F4D9152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586414" y="-126893"/>
            <a:ext cx="2866771" cy="5325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4F20E4-7CF6-4A69-8F45-E3BA534325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276"/>
          <a:stretch/>
        </p:blipFill>
        <p:spPr>
          <a:xfrm rot="5400000">
            <a:off x="6743" y="2671879"/>
            <a:ext cx="3561308" cy="28350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C91138-4941-406B-B108-E6D746856F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5C461-C04D-4D1D-881B-3C6741D927DD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Example of SPI Click Approach</a:t>
            </a:r>
            <a:endParaRPr lang="en-US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622BB-0AE3-41D6-9850-A16A7008C2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7117" y="4128317"/>
            <a:ext cx="5325364" cy="17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6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8FACA-DC41-4A4D-BBA1-E6B62B9A4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FF913-B330-4653-B5A8-0D3CA8ED9116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Examples of Click Validation</a:t>
            </a:r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A00412-AFDD-435D-91E6-3B5E79939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48523"/>
              </p:ext>
            </p:extLst>
          </p:nvPr>
        </p:nvGraphicFramePr>
        <p:xfrm>
          <a:off x="457199" y="1240701"/>
          <a:ext cx="8326316" cy="1750316"/>
        </p:xfrm>
        <a:graphic>
          <a:graphicData uri="http://schemas.openxmlformats.org/drawingml/2006/table">
            <a:tbl>
              <a:tblPr firstRow="1" firstCol="1" bandRow="1"/>
              <a:tblGrid>
                <a:gridCol w="1485572">
                  <a:extLst>
                    <a:ext uri="{9D8B030D-6E8A-4147-A177-3AD203B41FA5}">
                      <a16:colId xmlns:a16="http://schemas.microsoft.com/office/drawing/2014/main" val="2364334172"/>
                    </a:ext>
                  </a:extLst>
                </a:gridCol>
                <a:gridCol w="2602852">
                  <a:extLst>
                    <a:ext uri="{9D8B030D-6E8A-4147-A177-3AD203B41FA5}">
                      <a16:colId xmlns:a16="http://schemas.microsoft.com/office/drawing/2014/main" val="3719375491"/>
                    </a:ext>
                  </a:extLst>
                </a:gridCol>
                <a:gridCol w="3103685">
                  <a:extLst>
                    <a:ext uri="{9D8B030D-6E8A-4147-A177-3AD203B41FA5}">
                      <a16:colId xmlns:a16="http://schemas.microsoft.com/office/drawing/2014/main" val="2912072069"/>
                    </a:ext>
                  </a:extLst>
                </a:gridCol>
                <a:gridCol w="1134207">
                  <a:extLst>
                    <a:ext uri="{9D8B030D-6E8A-4147-A177-3AD203B41FA5}">
                      <a16:colId xmlns:a16="http://schemas.microsoft.com/office/drawing/2014/main" val="22046777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600" b="1" i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Specifications</a:t>
                      </a:r>
                      <a:endParaRPr lang="en-US" sz="1600" b="1" i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Results</a:t>
                      </a:r>
                      <a:endParaRPr lang="en-US" sz="1600" b="1" i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Compliance</a:t>
                      </a:r>
                      <a:endParaRPr lang="en-US" sz="1600" b="1" i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29976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Light Ranger 3 Click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905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Board powered by 3.3V connection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Connected board and checked LED light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779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905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Ensure safe connection to FRDM-KL46Z, no feedback voltage should be above 3.3V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Voltages of respective pins measured to be below 3.3V threshold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051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905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distance readings from Click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Non-zero reading recorded and displayed on PUTTY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600" b="0" i="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7861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8F759DA-AFCB-4FF1-9EA9-1F584F0DB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44834"/>
              </p:ext>
            </p:extLst>
          </p:nvPr>
        </p:nvGraphicFramePr>
        <p:xfrm>
          <a:off x="457199" y="3583614"/>
          <a:ext cx="8326316" cy="1750316"/>
        </p:xfrm>
        <a:graphic>
          <a:graphicData uri="http://schemas.openxmlformats.org/drawingml/2006/table">
            <a:tbl>
              <a:tblPr firstRow="1" firstCol="1" bandRow="1"/>
              <a:tblGrid>
                <a:gridCol w="1503364">
                  <a:extLst>
                    <a:ext uri="{9D8B030D-6E8A-4147-A177-3AD203B41FA5}">
                      <a16:colId xmlns:a16="http://schemas.microsoft.com/office/drawing/2014/main" val="755112077"/>
                    </a:ext>
                  </a:extLst>
                </a:gridCol>
                <a:gridCol w="2606421">
                  <a:extLst>
                    <a:ext uri="{9D8B030D-6E8A-4147-A177-3AD203B41FA5}">
                      <a16:colId xmlns:a16="http://schemas.microsoft.com/office/drawing/2014/main" val="3334085700"/>
                    </a:ext>
                  </a:extLst>
                </a:gridCol>
                <a:gridCol w="3099908">
                  <a:extLst>
                    <a:ext uri="{9D8B030D-6E8A-4147-A177-3AD203B41FA5}">
                      <a16:colId xmlns:a16="http://schemas.microsoft.com/office/drawing/2014/main" val="3377595104"/>
                    </a:ext>
                  </a:extLst>
                </a:gridCol>
                <a:gridCol w="1116623">
                  <a:extLst>
                    <a:ext uri="{9D8B030D-6E8A-4147-A177-3AD203B41FA5}">
                      <a16:colId xmlns:a16="http://schemas.microsoft.com/office/drawing/2014/main" val="1644988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Specifications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Results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Compliance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85578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Bar Graph 2 Click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905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Board powered by 3.3V and 5V connections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Connected board and checked LED light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653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905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Ensure safe connection to FRDM-KL46Z, no feedback voltage should be above 3.3V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Voltages of respective pins measured to be below 3.3V threshold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7298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905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Cycle Bar Graph Click through set pattern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Pattern set and displayed on Click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131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29A0-14E5-43E2-B09D-0B4F975EE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99A7E-EE6D-439A-8B78-7AB6982EAC35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Example of Board/Socket Validation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6DDAAF-36E7-4846-B616-DCA1F3980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342171"/>
              </p:ext>
            </p:extLst>
          </p:nvPr>
        </p:nvGraphicFramePr>
        <p:xfrm>
          <a:off x="545123" y="1229169"/>
          <a:ext cx="8229600" cy="4384233"/>
        </p:xfrm>
        <a:graphic>
          <a:graphicData uri="http://schemas.openxmlformats.org/drawingml/2006/table">
            <a:tbl>
              <a:tblPr firstRow="1" firstCol="1" bandRow="1"/>
              <a:tblGrid>
                <a:gridCol w="2057400">
                  <a:extLst>
                    <a:ext uri="{9D8B030D-6E8A-4147-A177-3AD203B41FA5}">
                      <a16:colId xmlns:a16="http://schemas.microsoft.com/office/drawing/2014/main" val="415279208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265133144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1582618417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3147896554"/>
                    </a:ext>
                  </a:extLst>
                </a:gridCol>
              </a:tblGrid>
              <a:tr h="3822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Specifications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Results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Compliance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547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Socket #1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Passed 5/5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1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(AN) Analog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Analog Click on Socket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Putty output achieved on selected socket with Air Quality Click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2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(MISO/MOSI)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(CS/SCK) SPI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SPI Click on Socket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 Graph Click had selected pattern displayed on selected socket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809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(RX/TX) UART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UART Click on Socket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Serial connection on computer via selected socket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66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(SCL/SDA) I2C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I2C Click on Socket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I2C connection displayed data on PUTTY terminal using Temp2Hum Click via the selected socket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24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PWM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PWM Click on Socket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 Graph Click had selected pattern displayed on selected socket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7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(+3.3V/+5V) VCC/GND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 four mikroBUS™ sockets have both an optional 3.3V and 5V channel. All four mikroBUS™ sockets are grounded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When PCB is powered with 10v and 1amp. Both the +3.3V and +5V channels display proper voltage output. The GND has 0V output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53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527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29A0-14E5-43E2-B09D-0B4F975EE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99A7E-EE6D-439A-8B78-7AB6982EAC35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800000"/>
                </a:solidFill>
                <a:latin typeface="Helvetica"/>
              </a:rPr>
              <a:t>Final Results</a:t>
            </a:r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5368201-F74D-4A40-BEA9-AB9D7282F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077415"/>
              </p:ext>
            </p:extLst>
          </p:nvPr>
        </p:nvGraphicFramePr>
        <p:xfrm>
          <a:off x="516851" y="1801872"/>
          <a:ext cx="8110296" cy="341376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99427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5553099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1320923">
                  <a:extLst>
                    <a:ext uri="{9D8B030D-6E8A-4147-A177-3AD203B41FA5}">
                      <a16:colId xmlns:a16="http://schemas.microsoft.com/office/drawing/2014/main" val="2911154487"/>
                    </a:ext>
                  </a:extLst>
                </a:gridCol>
                <a:gridCol w="736847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3728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 dirty="0">
                          <a:effectLst/>
                          <a:latin typeface="Times New Roman" panose="02020603050405020304" pitchFamily="18" charset="0"/>
                        </a:rPr>
                        <a:t>#</a:t>
                      </a:r>
                      <a:r>
                        <a:rPr lang="en-GB" sz="1400" b="0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0" dirty="0">
                          <a:effectLst/>
                          <a:latin typeface="Times New Roman" panose="02020603050405020304" pitchFamily="18" charset="0"/>
                        </a:rPr>
                        <a:t>Objective</a:t>
                      </a:r>
                      <a:r>
                        <a:rPr lang="en-GB" sz="1400" b="0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 dirty="0">
                          <a:effectLst/>
                          <a:latin typeface="Times New Roman" panose="02020603050405020304" pitchFamily="18" charset="0"/>
                        </a:rPr>
                        <a:t>Result of Requirements</a:t>
                      </a:r>
                      <a:r>
                        <a:rPr lang="en-GB" sz="1400" b="0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1" i="0" dirty="0">
                          <a:effectLst/>
                          <a:latin typeface="Times New Roman" panose="02020603050405020304" pitchFamily="18" charset="0"/>
                        </a:rPr>
                        <a:t>Status</a:t>
                      </a:r>
                      <a:r>
                        <a:rPr lang="en-GB" sz="1400" b="0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2399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>
                          <a:effectLst/>
                          <a:latin typeface="Times New Roman" panose="02020603050405020304" pitchFamily="18" charset="0"/>
                        </a:rPr>
                        <a:t>1 </a:t>
                      </a:r>
                      <a:endParaRPr lang="en-US" sz="2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Times New Roman" panose="02020603050405020304" pitchFamily="18" charset="0"/>
                        </a:rPr>
                        <a:t>Create a board that connects 1 FRDM-KL46Z to 4 MikroBUS standard sockets </a:t>
                      </a:r>
                      <a:endParaRPr lang="en-US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>
                          <a:effectLst/>
                          <a:latin typeface="Times New Roman" panose="02020603050405020304" pitchFamily="18" charset="0"/>
                        </a:rPr>
                        <a:t> All tests passed </a:t>
                      </a:r>
                      <a:endParaRPr lang="en-US" sz="2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>
                          <a:effectLst/>
                          <a:latin typeface="Times New Roman" panose="02020603050405020304" pitchFamily="18" charset="0"/>
                        </a:rPr>
                        <a:t>Pass </a:t>
                      </a:r>
                      <a:endParaRPr lang="en-GB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2399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>
                          <a:effectLst/>
                          <a:latin typeface="Times New Roman" panose="02020603050405020304" pitchFamily="18" charset="0"/>
                        </a:rPr>
                        <a:t>2 </a:t>
                      </a:r>
                      <a:endParaRPr lang="en-US" sz="2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Times New Roman" panose="02020603050405020304" pitchFamily="18" charset="0"/>
                        </a:rPr>
                        <a:t>Write necessary code for 10 different Clicks to interact with FRDM-KL46Z via the board created in the first objective </a:t>
                      </a:r>
                      <a:endParaRPr lang="en-US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>
                          <a:effectLst/>
                          <a:latin typeface="Times New Roman" panose="02020603050405020304" pitchFamily="18" charset="0"/>
                        </a:rPr>
                        <a:t> 7/10 tests passed </a:t>
                      </a:r>
                      <a:endParaRPr lang="en-US" sz="2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>
                          <a:effectLst/>
                          <a:latin typeface="Times New Roman" panose="02020603050405020304" pitchFamily="18" charset="0"/>
                        </a:rPr>
                        <a:t>Partial </a:t>
                      </a:r>
                      <a:endParaRPr lang="en-GB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44720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>
                          <a:effectLst/>
                          <a:latin typeface="Times New Roman" panose="02020603050405020304" pitchFamily="18" charset="0"/>
                        </a:rPr>
                        <a:t>3 </a:t>
                      </a:r>
                      <a:endParaRPr lang="en-US" sz="2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Times New Roman" panose="02020603050405020304" pitchFamily="18" charset="0"/>
                        </a:rPr>
                        <a:t>Power 4 simultaneous MikroBUS standard sockets via 3.3V and 5V channels provided by a power source that takes 10V/1A </a:t>
                      </a:r>
                      <a:endParaRPr lang="en-US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effectLst/>
                          <a:latin typeface="Times New Roman" panose="02020603050405020304" pitchFamily="18" charset="0"/>
                        </a:rPr>
                        <a:t> All tests passed </a:t>
                      </a:r>
                      <a:endParaRPr lang="en-US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>
                          <a:effectLst/>
                          <a:latin typeface="Times New Roman" panose="02020603050405020304" pitchFamily="18" charset="0"/>
                        </a:rPr>
                        <a:t>Pass </a:t>
                      </a:r>
                      <a:endParaRPr lang="en-GB" sz="2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2399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>
                          <a:effectLst/>
                          <a:latin typeface="Times New Roman" panose="02020603050405020304" pitchFamily="18" charset="0"/>
                        </a:rPr>
                        <a:t>4 </a:t>
                      </a:r>
                      <a:endParaRPr lang="en-US" sz="2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>
                          <a:effectLst/>
                          <a:latin typeface="Times New Roman" panose="02020603050405020304" pitchFamily="18" charset="0"/>
                        </a:rPr>
                        <a:t>Create a user guide that details how to implement and make changes to the project </a:t>
                      </a:r>
                      <a:endParaRPr lang="en-US" sz="2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effectLst/>
                          <a:latin typeface="Times New Roman" panose="02020603050405020304" pitchFamily="18" charset="0"/>
                        </a:rPr>
                        <a:t> All tests passed </a:t>
                      </a:r>
                      <a:endParaRPr lang="en-US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>
                          <a:effectLst/>
                          <a:latin typeface="Times New Roman" panose="02020603050405020304" pitchFamily="18" charset="0"/>
                        </a:rPr>
                        <a:t>Pass </a:t>
                      </a:r>
                      <a:endParaRPr lang="en-GB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44720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>
                          <a:effectLst/>
                          <a:latin typeface="Times New Roman" panose="02020603050405020304" pitchFamily="18" charset="0"/>
                        </a:rPr>
                        <a:t>5 </a:t>
                      </a:r>
                      <a:endParaRPr lang="en-US" sz="2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Times New Roman" panose="02020603050405020304" pitchFamily="18" charset="0"/>
                        </a:rPr>
                        <a:t>Stretch Goal – Create cloud hosted website that compiles all the necessary project information in one place. </a:t>
                      </a:r>
                      <a:endParaRPr lang="en-US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effectLst/>
                          <a:latin typeface="Times New Roman" panose="02020603050405020304" pitchFamily="18" charset="0"/>
                        </a:rPr>
                        <a:t> All tests passed </a:t>
                      </a:r>
                      <a:endParaRPr lang="en-US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>
                          <a:effectLst/>
                          <a:latin typeface="Times New Roman" panose="02020603050405020304" pitchFamily="18" charset="0"/>
                        </a:rPr>
                        <a:t>Pass </a:t>
                      </a:r>
                      <a:endParaRPr lang="en-GB" sz="2400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34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29A0-14E5-43E2-B09D-0B4F975EE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99A7E-EE6D-439A-8B78-7AB6982EAC35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800000"/>
                </a:solidFill>
                <a:latin typeface="Helvetica"/>
              </a:rPr>
              <a:t>Click Results</a:t>
            </a:r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5368201-F74D-4A40-BEA9-AB9D7282F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78146"/>
              </p:ext>
            </p:extLst>
          </p:nvPr>
        </p:nvGraphicFramePr>
        <p:xfrm>
          <a:off x="210765" y="1094461"/>
          <a:ext cx="8722469" cy="404946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282116">
                  <a:extLst>
                    <a:ext uri="{9D8B030D-6E8A-4147-A177-3AD203B41FA5}">
                      <a16:colId xmlns:a16="http://schemas.microsoft.com/office/drawing/2014/main" val="2236206350"/>
                    </a:ext>
                  </a:extLst>
                </a:gridCol>
                <a:gridCol w="3508020">
                  <a:extLst>
                    <a:ext uri="{9D8B030D-6E8A-4147-A177-3AD203B41FA5}">
                      <a16:colId xmlns:a16="http://schemas.microsoft.com/office/drawing/2014/main" val="2829079354"/>
                    </a:ext>
                  </a:extLst>
                </a:gridCol>
                <a:gridCol w="900157">
                  <a:extLst>
                    <a:ext uri="{9D8B030D-6E8A-4147-A177-3AD203B41FA5}">
                      <a16:colId xmlns:a16="http://schemas.microsoft.com/office/drawing/2014/main" val="2866866155"/>
                    </a:ext>
                  </a:extLst>
                </a:gridCol>
                <a:gridCol w="2395965">
                  <a:extLst>
                    <a:ext uri="{9D8B030D-6E8A-4147-A177-3AD203B41FA5}">
                      <a16:colId xmlns:a16="http://schemas.microsoft.com/office/drawing/2014/main" val="2911154487"/>
                    </a:ext>
                  </a:extLst>
                </a:gridCol>
                <a:gridCol w="636211">
                  <a:extLst>
                    <a:ext uri="{9D8B030D-6E8A-4147-A177-3AD203B41FA5}">
                      <a16:colId xmlns:a16="http://schemas.microsoft.com/office/drawing/2014/main" val="1065080554"/>
                    </a:ext>
                  </a:extLst>
                </a:gridCol>
              </a:tblGrid>
              <a:tr h="555066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CLICK NAME</a:t>
                      </a:r>
                    </a:p>
                  </a:txBody>
                  <a:tcPr marL="32667" marR="32667" marT="16333" marB="16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Description and Interface </a:t>
                      </a:r>
                    </a:p>
                  </a:txBody>
                  <a:tcPr marL="32667" marR="32667" marT="16333" marB="16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32667" marR="32667" marT="16333" marB="16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Requirement</a:t>
                      </a:r>
                    </a:p>
                  </a:txBody>
                  <a:tcPr marL="32667" marR="32667" marT="16333" marB="16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>
                        <a:buNone/>
                      </a:pPr>
                      <a:r>
                        <a:rPr lang="en-US" sz="1600" b="1" i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Status </a:t>
                      </a:r>
                    </a:p>
                  </a:txBody>
                  <a:tcPr marL="32667" marR="32667" marT="16333" marB="16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17758"/>
                  </a:ext>
                </a:extLst>
              </a:tr>
              <a:tr h="239938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b="0" i="0" u="sng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UART 3 click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Adds USB 2.0 functionality</a:t>
                      </a:r>
                      <a:endParaRPr lang="en-US" sz="1400" b="1" i="0">
                        <a:effectLst/>
                        <a:latin typeface="+mn-lt"/>
                      </a:endParaRP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 dirty="0">
                          <a:effectLst/>
                          <a:latin typeface="+mn-lt"/>
                        </a:rPr>
                        <a:t>UART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Detect serial connection in PC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Fail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65063"/>
                  </a:ext>
                </a:extLst>
              </a:tr>
              <a:tr h="23993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4"/>
                        </a:rPr>
                        <a:t>Color 5 click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Integrated color sensing device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Non-Zero Putty output reading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Fail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24210"/>
                  </a:ext>
                </a:extLst>
              </a:tr>
              <a:tr h="44720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"/>
                        </a:rPr>
                        <a:t>BarGraph 2 click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10-segment bar graph display click, which uses a high-quality, multicolor bar graph LED display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effectLst/>
                          <a:latin typeface="+mn-lt"/>
                        </a:rPr>
                        <a:t>PWM &amp; SPI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Pattern displayed on bar graph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Pass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46441"/>
                  </a:ext>
                </a:extLst>
              </a:tr>
              <a:tr h="23993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Accel 5 click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Triaxial accelerometer sensor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Non-Zero Putty output reading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effectLst/>
                          <a:latin typeface="+mn-lt"/>
                        </a:rPr>
                        <a:t>Fail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477742"/>
                  </a:ext>
                </a:extLst>
              </a:tr>
              <a:tr h="44720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Gaussmeter click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Gaussmeter used for measuring the magnetic field in X, Y and Z axes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effectLst/>
                          <a:latin typeface="+mn-lt"/>
                        </a:rPr>
                        <a:t>I2C &amp; SPI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Non-Zero Putty output reading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4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218"/>
                  </a:ext>
                </a:extLst>
              </a:tr>
              <a:tr h="44720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8"/>
                        </a:rPr>
                        <a:t>LightRanger 3 click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Accurate distance measurement based on a </a:t>
                      </a:r>
                      <a:r>
                        <a:rPr lang="en-US" sz="1400" b="0" i="0" err="1">
                          <a:effectLst/>
                          <a:latin typeface="+mn-lt"/>
                        </a:rPr>
                        <a:t>ToF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(Time of Flight) measurement principle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I2C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Non-Zero Putty output reading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effectLst/>
                          <a:latin typeface="+mn-lt"/>
                        </a:rPr>
                        <a:t>Pass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531137"/>
                  </a:ext>
                </a:extLst>
              </a:tr>
              <a:tr h="44720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9"/>
                        </a:rPr>
                        <a:t>Alcohol click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Portable alcohol detector, breathalyzer for estimating BAC 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Analog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Non-Zero Putty output reading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Pass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124811"/>
                  </a:ext>
                </a:extLst>
              </a:tr>
              <a:tr h="44720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0"/>
                        </a:rPr>
                        <a:t>Air Quality click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rgbClr val="121212"/>
                          </a:solidFill>
                          <a:effectLst/>
                          <a:latin typeface="+mn-lt"/>
                        </a:rPr>
                        <a:t>detecting a variety of gases that impact air quality in homes and offices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Analog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Non-Zero Putty output reading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Pass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93072"/>
                  </a:ext>
                </a:extLst>
              </a:tr>
              <a:tr h="44720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1"/>
                        </a:rPr>
                        <a:t>microSD click</a:t>
                      </a:r>
                      <a:r>
                        <a:rPr lang="en-US" sz="1400" b="0" i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A microSD card slot for microSD cards used as a mass storage media for portable devices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SPI 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effectLst/>
                          <a:latin typeface="+mn-lt"/>
                        </a:rPr>
                        <a:t>Read SD card file via board</a:t>
                      </a: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effectLst/>
                          <a:latin typeface="+mn-lt"/>
                        </a:rPr>
                        <a:t>Pass</a:t>
                      </a:r>
                    </a:p>
                    <a:p>
                      <a:pPr algn="ctr" rtl="0" fontAlgn="base"/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32667" marR="32667" marT="16333" marB="16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F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1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8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BE96E1-F9A6-44C3-ABA3-1290346B0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E36222-FA93-487C-B0D1-6D750988516E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Acknowledgements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D59B07D-E72E-48D8-80BB-5946FEE44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34" y="1414639"/>
            <a:ext cx="6940445" cy="2941935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DC3CB7B-9064-477F-8AD4-6427E5990A19}"/>
              </a:ext>
            </a:extLst>
          </p:cNvPr>
          <p:cNvSpPr/>
          <p:nvPr/>
        </p:nvSpPr>
        <p:spPr>
          <a:xfrm rot="10800000">
            <a:off x="4479002" y="4292858"/>
            <a:ext cx="1611079" cy="1973871"/>
          </a:xfrm>
          <a:prstGeom prst="downArrow">
            <a:avLst/>
          </a:prstGeom>
          <a:solidFill>
            <a:srgbClr val="ED1F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6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17383088-6487-4868-AFE8-65482F9E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3" y="1136476"/>
            <a:ext cx="8480833" cy="47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4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9485CE79-AA52-417C-B82D-F49740551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98" y="1312350"/>
            <a:ext cx="2489200" cy="248920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EF9537-4256-48A2-9EE8-31242EC36A8A}"/>
              </a:ext>
            </a:extLst>
          </p:cNvPr>
          <p:cNvSpPr txBox="1"/>
          <p:nvPr/>
        </p:nvSpPr>
        <p:spPr>
          <a:xfrm>
            <a:off x="217965" y="3904714"/>
            <a:ext cx="8708067" cy="154657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andara" panose="020E0502030303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Click boards are plug-and-play modules designed to add extra functionality to existing development kits. These small, function-specific add-on boards/modules all have a common interface to the </a:t>
            </a:r>
            <a:r>
              <a:rPr lang="en-US" sz="2400" err="1">
                <a:latin typeface="Candara" panose="020E0502030303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mikroBUS</a:t>
            </a:r>
            <a:r>
              <a:rPr lang="en-US" sz="2400">
                <a:latin typeface="Candara" panose="020E0502030303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; adapter board.</a:t>
            </a:r>
            <a:endParaRPr lang="en-US" sz="2800">
              <a:latin typeface="Candara" panose="020E0502030303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C082BF-B6BB-40D2-8BC3-0A27052B7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r="2118"/>
          <a:stretch/>
        </p:blipFill>
        <p:spPr>
          <a:xfrm rot="5400000">
            <a:off x="1385694" y="477463"/>
            <a:ext cx="1504582" cy="31743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55A32-34A0-4B03-A1C9-65DBB4182B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BC34D4-64E0-4398-8721-2AA39D6DBF3A}"/>
              </a:ext>
            </a:extLst>
          </p:cNvPr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600">
                <a:solidFill>
                  <a:srgbClr val="8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are Clicks?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A93EB747-A17C-4653-9282-4D65D3DB8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8838" y="526891"/>
            <a:ext cx="3075499" cy="30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8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93CE94F4-B0FA-41A9-925F-1B7052C6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886325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3659F8B-C5DB-4DD8-9238-0265FD9F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07" y="259772"/>
            <a:ext cx="1552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8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AD2446-044E-43C8-9706-03EEEACF1D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2E3FE5-F635-4B78-9E4C-F67C325BDB38}"/>
              </a:ext>
            </a:extLst>
          </p:cNvPr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600">
                <a:solidFill>
                  <a:srgbClr val="8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 use Clicks?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69037-9860-4952-86B5-F4E891919C6A}"/>
              </a:ext>
            </a:extLst>
          </p:cNvPr>
          <p:cNvSpPr txBox="1"/>
          <p:nvPr/>
        </p:nvSpPr>
        <p:spPr>
          <a:xfrm>
            <a:off x="1362590" y="802401"/>
            <a:ext cx="6418818" cy="56169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ndara" panose="020E0502030303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Major chip vendors are endorsing it</a:t>
            </a:r>
            <a:endParaRPr lang="en-US" sz="3600">
              <a:latin typeface="Candara" panose="020E0502030303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3E95235-02B9-4172-93CE-E0E89EFBD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254463"/>
            <a:ext cx="2413124" cy="1212912"/>
          </a:xfrm>
          <a:prstGeom prst="rect">
            <a:avLst/>
          </a:prstGeom>
        </p:spPr>
      </p:pic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14B2AA96-9DA6-40F0-B826-17012565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7" y="1399215"/>
            <a:ext cx="3155950" cy="923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59247-27DB-4ACF-82D6-48FC6153C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88" y="1515733"/>
            <a:ext cx="1917700" cy="69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C2757E-3A47-4391-9DD5-85857FBC740E}"/>
              </a:ext>
            </a:extLst>
          </p:cNvPr>
          <p:cNvSpPr txBox="1"/>
          <p:nvPr/>
        </p:nvSpPr>
        <p:spPr>
          <a:xfrm>
            <a:off x="2217181" y="2750700"/>
            <a:ext cx="4709635" cy="56169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ndara" panose="020E0502030303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It's an open standard</a:t>
            </a:r>
            <a:endParaRPr lang="en-US" sz="3600">
              <a:latin typeface="Candara" panose="020E0502030303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00032A-F3F3-4A62-8A9B-89DF2DA07275}"/>
              </a:ext>
            </a:extLst>
          </p:cNvPr>
          <p:cNvSpPr txBox="1"/>
          <p:nvPr/>
        </p:nvSpPr>
        <p:spPr>
          <a:xfrm>
            <a:off x="3053535" y="3821929"/>
            <a:ext cx="5780127" cy="191590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ndara" panose="020E0502030303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mikroBUS™ - the add-on board standard that offers maximum expandability with the smallest number of pins. Integrate it into your design and open the doors of thousands of possibilities.</a:t>
            </a:r>
            <a:endParaRPr lang="en-US" sz="2800">
              <a:latin typeface="Candara" panose="020E0502030303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D432FB19-FE0E-495B-8A62-351825CD4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9" r="32778"/>
          <a:stretch/>
        </p:blipFill>
        <p:spPr>
          <a:xfrm>
            <a:off x="457200" y="3536696"/>
            <a:ext cx="2406650" cy="25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9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AD2446-044E-43C8-9706-03EEEACF1D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2E3FE5-F635-4B78-9E4C-F67C325BDB38}"/>
              </a:ext>
            </a:extLst>
          </p:cNvPr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600">
                <a:solidFill>
                  <a:srgbClr val="8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the Click Sensor Hub?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B1528-9B4C-477F-9623-14823ABD2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0" t="3807" r="1311" b="3299"/>
          <a:stretch/>
        </p:blipFill>
        <p:spPr>
          <a:xfrm>
            <a:off x="1192028" y="659381"/>
            <a:ext cx="6503019" cy="324271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9EE199-A748-4132-9957-93D53049D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852068"/>
              </p:ext>
            </p:extLst>
          </p:nvPr>
        </p:nvGraphicFramePr>
        <p:xfrm>
          <a:off x="457200" y="4225266"/>
          <a:ext cx="8229600" cy="182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23">
                  <a:extLst>
                    <a:ext uri="{9D8B030D-6E8A-4147-A177-3AD203B41FA5}">
                      <a16:colId xmlns:a16="http://schemas.microsoft.com/office/drawing/2014/main" val="255914488"/>
                    </a:ext>
                  </a:extLst>
                </a:gridCol>
                <a:gridCol w="7798777">
                  <a:extLst>
                    <a:ext uri="{9D8B030D-6E8A-4147-A177-3AD203B41FA5}">
                      <a16:colId xmlns:a16="http://schemas.microsoft.com/office/drawing/2014/main" val="1734519129"/>
                    </a:ext>
                  </a:extLst>
                </a:gridCol>
              </a:tblGrid>
              <a:tr h="440040"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#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Project Requirements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12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31567"/>
                  </a:ext>
                </a:extLst>
              </a:tr>
              <a:tr h="344609">
                <a:tc>
                  <a:txBody>
                    <a:bodyPr/>
                    <a:lstStyle/>
                    <a:p>
                      <a:pPr algn="l"/>
                      <a:r>
                        <a:rPr lang="en-US" sz="1700"/>
                        <a:t>1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PCB that connects FRDM-KL46Z to 4 mikroBUS Sockets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84762"/>
                  </a:ext>
                </a:extLst>
              </a:tr>
              <a:tr h="344609">
                <a:tc>
                  <a:txBody>
                    <a:bodyPr/>
                    <a:lstStyle/>
                    <a:p>
                      <a:pPr algn="l"/>
                      <a:r>
                        <a:rPr lang="en-US" sz="1700"/>
                        <a:t>2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of the 4 sockets receive 5V and 3.3V channels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56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700"/>
                        <a:t>3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of the 4 sockets must communicate with SPI, UART, PWM, I2C and Analog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943839"/>
                  </a:ext>
                </a:extLst>
              </a:tr>
              <a:tr h="344609">
                <a:tc>
                  <a:txBody>
                    <a:bodyPr/>
                    <a:lstStyle/>
                    <a:p>
                      <a:pPr algn="l"/>
                      <a:r>
                        <a:rPr lang="en-US" sz="1700"/>
                        <a:t>4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code to test at least 10 Clicks on the Board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53922"/>
                  </a:ext>
                </a:extLst>
              </a:tr>
            </a:tbl>
          </a:graphicData>
        </a:graphic>
      </p:graphicFrame>
      <p:sp>
        <p:nvSpPr>
          <p:cNvPr id="11" name="Arrow: Down 10">
            <a:extLst>
              <a:ext uri="{FF2B5EF4-FFF2-40B4-BE49-F238E27FC236}">
                <a16:creationId xmlns:a16="http://schemas.microsoft.com/office/drawing/2014/main" id="{626317C0-21B7-44EE-A71A-E3C60B7BFC19}"/>
              </a:ext>
            </a:extLst>
          </p:cNvPr>
          <p:cNvSpPr/>
          <p:nvPr/>
        </p:nvSpPr>
        <p:spPr>
          <a:xfrm rot="16200000">
            <a:off x="-705557" y="2369517"/>
            <a:ext cx="1611079" cy="1973871"/>
          </a:xfrm>
          <a:prstGeom prst="downArrow">
            <a:avLst/>
          </a:prstGeom>
          <a:solidFill>
            <a:srgbClr val="ED1F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2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CE370-D7A3-4412-85A7-EA29952E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81" y="1039811"/>
            <a:ext cx="3300438" cy="3656247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F5EA58-77C2-41EC-8134-EF40C613641D}"/>
              </a:ext>
            </a:extLst>
          </p:cNvPr>
          <p:cNvSpPr/>
          <p:nvPr/>
        </p:nvSpPr>
        <p:spPr>
          <a:xfrm>
            <a:off x="945413" y="4960078"/>
            <a:ext cx="330043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andara" panose="020E0502030303020204" pitchFamily="34" charset="0"/>
              </a:rPr>
              <a:t>NXP Hexiwear: </a:t>
            </a:r>
          </a:p>
          <a:p>
            <a:pPr algn="ctr"/>
            <a:r>
              <a:rPr lang="en-US" sz="2000">
                <a:latin typeface="Candara" panose="020E0502030303020204" pitchFamily="34" charset="0"/>
              </a:rPr>
              <a:t>  </a:t>
            </a:r>
            <a:r>
              <a:rPr lang="en-US" sz="2000" err="1">
                <a:latin typeface="Candara" panose="020E0502030303020204" pitchFamily="34" charset="0"/>
              </a:rPr>
              <a:t>Hexiwear</a:t>
            </a:r>
            <a:r>
              <a:rPr lang="en-US" sz="2000">
                <a:latin typeface="Candara" panose="020E0502030303020204" pitchFamily="34" charset="0"/>
              </a:rPr>
              <a:t> Docking Station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069E2C-008C-4F08-A8BD-376C5A26EB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D60383-AC4C-48D4-B2A9-7C8EAD430C85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Project Motivation</a:t>
            </a:r>
            <a:endParaRPr lang="en-US"/>
          </a:p>
        </p:txBody>
      </p:sp>
      <p:pic>
        <p:nvPicPr>
          <p:cNvPr id="4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B637584-1EA3-4DCF-97E6-E0CA0B0AD4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63" t="11949" r="16087" b="11664"/>
          <a:stretch/>
        </p:blipFill>
        <p:spPr>
          <a:xfrm>
            <a:off x="5659123" y="778684"/>
            <a:ext cx="2273112" cy="39285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2004B7-A627-4E18-817D-F488A9D7AA04}"/>
              </a:ext>
            </a:extLst>
          </p:cNvPr>
          <p:cNvSpPr/>
          <p:nvPr/>
        </p:nvSpPr>
        <p:spPr>
          <a:xfrm>
            <a:off x="4935673" y="4948871"/>
            <a:ext cx="3300438" cy="707886"/>
          </a:xfrm>
          <a:prstGeom prst="rect">
            <a:avLst/>
          </a:prstGeom>
          <a:ln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sz="2000">
                <a:latin typeface="Candara"/>
              </a:rPr>
              <a:t>NXP FRDM-KL46Z Board: </a:t>
            </a:r>
          </a:p>
          <a:p>
            <a:pPr algn="ctr"/>
            <a:r>
              <a:rPr lang="en-US" sz="2000">
                <a:latin typeface="Candara"/>
              </a:rPr>
              <a:t>     Click Sensor Hub</a:t>
            </a:r>
          </a:p>
        </p:txBody>
      </p:sp>
    </p:spTree>
    <p:extLst>
      <p:ext uri="{BB962C8B-B14F-4D97-AF65-F5344CB8AC3E}">
        <p14:creationId xmlns:p14="http://schemas.microsoft.com/office/powerpoint/2010/main" val="154390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4588C32-0903-4218-8714-5C4CD5278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3" y="1143717"/>
            <a:ext cx="4460254" cy="4032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D687D-9DC0-4DEE-A299-AB73DA2B02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5846DC-22EA-49E5-BD43-AB126B9E161C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Hardware Approach</a:t>
            </a:r>
            <a:endParaRPr lang="en-US" sz="3600">
              <a:cs typeface="Calibri"/>
            </a:endParaRPr>
          </a:p>
        </p:txBody>
      </p:sp>
      <p:pic>
        <p:nvPicPr>
          <p:cNvPr id="3" name="Picture 8" descr="A picture containing tableware&#10;&#10;Description generated with high confidence">
            <a:extLst>
              <a:ext uri="{FF2B5EF4-FFF2-40B4-BE49-F238E27FC236}">
                <a16:creationId xmlns:a16="http://schemas.microsoft.com/office/drawing/2014/main" id="{B8F12452-B3E2-4AF4-9B99-507163F2A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628" y="6106400"/>
            <a:ext cx="2200275" cy="65722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C52977E-F0B9-4A43-B9E7-9CEAFD438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06585" y="2055969"/>
            <a:ext cx="5073024" cy="253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43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BB601-F1BA-4099-873F-E3B697F0E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8958B0-C8EF-4C77-A6C9-C31DB56ED3C6}"/>
              </a:ext>
            </a:extLst>
          </p:cNvPr>
          <p:cNvSpPr txBox="1"/>
          <p:nvPr/>
        </p:nvSpPr>
        <p:spPr>
          <a:xfrm>
            <a:off x="-22519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Hardware – First Board Design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5D40B4-2BF5-48F5-8AE4-DE9CB041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49808"/>
              </p:ext>
            </p:extLst>
          </p:nvPr>
        </p:nvGraphicFramePr>
        <p:xfrm>
          <a:off x="5513306" y="1969769"/>
          <a:ext cx="2933700" cy="800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1557763709"/>
                    </a:ext>
                  </a:extLst>
                </a:gridCol>
              </a:tblGrid>
              <a:tr h="440040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Pros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83647"/>
                  </a:ext>
                </a:extLst>
              </a:tr>
              <a:tr h="344609">
                <a:tc>
                  <a:txBody>
                    <a:bodyPr/>
                    <a:lstStyle/>
                    <a:p>
                      <a:r>
                        <a:rPr lang="en-US"/>
                        <a:t>More space for clicks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7411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068B8E0-95E3-4943-8393-37503780B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640195"/>
              </p:ext>
            </p:extLst>
          </p:nvPr>
        </p:nvGraphicFramePr>
        <p:xfrm>
          <a:off x="5513306" y="3278822"/>
          <a:ext cx="2933700" cy="114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1557763709"/>
                    </a:ext>
                  </a:extLst>
                </a:gridCol>
              </a:tblGrid>
              <a:tr h="369345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Cons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1F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83647"/>
                  </a:ext>
                </a:extLst>
              </a:tr>
              <a:tr h="344609">
                <a:tc>
                  <a:txBody>
                    <a:bodyPr/>
                    <a:lstStyle/>
                    <a:p>
                      <a:r>
                        <a:rPr lang="en-US"/>
                        <a:t>Complicated wiring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74110"/>
                  </a:ext>
                </a:extLst>
              </a:tr>
              <a:tr h="344609">
                <a:tc>
                  <a:txBody>
                    <a:bodyPr/>
                    <a:lstStyle/>
                    <a:p>
                      <a:r>
                        <a:rPr lang="en-US" sz="17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more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81926"/>
                  </a:ext>
                </a:extLst>
              </a:tr>
            </a:tbl>
          </a:graphicData>
        </a:graphic>
      </p:graphicFrame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C438C3-342D-41A2-A742-51D88938F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2" y="1280204"/>
            <a:ext cx="4063049" cy="40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0C6595-CA62-408F-B85D-EB5FF6BA2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705F8912-BB0D-4D3C-A9AD-4BE56DA2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28" y="786302"/>
            <a:ext cx="6552344" cy="3342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20BCA-2284-44C8-80EE-186DD01EB850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Hardware – Second Board Design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E4A284-C21B-449E-A69B-978CEAD35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650730"/>
              </p:ext>
            </p:extLst>
          </p:nvPr>
        </p:nvGraphicFramePr>
        <p:xfrm>
          <a:off x="1295828" y="4346216"/>
          <a:ext cx="3576012" cy="179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012">
                  <a:extLst>
                    <a:ext uri="{9D8B030D-6E8A-4147-A177-3AD203B41FA5}">
                      <a16:colId xmlns:a16="http://schemas.microsoft.com/office/drawing/2014/main" val="1557763709"/>
                    </a:ext>
                  </a:extLst>
                </a:gridCol>
              </a:tblGrid>
              <a:tr h="379070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Pros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83647"/>
                  </a:ext>
                </a:extLst>
              </a:tr>
              <a:tr h="312922">
                <a:tc>
                  <a:txBody>
                    <a:bodyPr/>
                    <a:lstStyle/>
                    <a:p>
                      <a:r>
                        <a:rPr lang="en-US"/>
                        <a:t>Smaller board size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74110"/>
                  </a:ext>
                </a:extLst>
              </a:tr>
              <a:tr h="3129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Shorter wire connection 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160130"/>
                  </a:ext>
                </a:extLst>
              </a:tr>
              <a:tr h="5510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Four Sockets all have SPI, UART, I2C, PWM and Analog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344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419470-0F1F-4B6E-9653-B7D58C1EB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29884"/>
              </p:ext>
            </p:extLst>
          </p:nvPr>
        </p:nvGraphicFramePr>
        <p:xfrm>
          <a:off x="5112606" y="4346216"/>
          <a:ext cx="2735566" cy="1071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566">
                  <a:extLst>
                    <a:ext uri="{9D8B030D-6E8A-4147-A177-3AD203B41FA5}">
                      <a16:colId xmlns:a16="http://schemas.microsoft.com/office/drawing/2014/main" val="1557763709"/>
                    </a:ext>
                  </a:extLst>
                </a:gridCol>
              </a:tblGrid>
              <a:tr h="369345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Cons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1F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83647"/>
                  </a:ext>
                </a:extLst>
              </a:tr>
              <a:tr h="3446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Soldering ICs difficult with available equipment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7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74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502ABB-4382-44C0-AB18-17F4C40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#2.08 Click Sensor Hub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DAE24A-F4C1-43A1-8671-E96CEF12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/>
          <a:p>
            <a:fld id="{F938C673-5ACE-4D89-BA00-7196B34518A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7AB79-D713-49DD-BB34-E0C0A80F3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91" y="6369400"/>
            <a:ext cx="851816" cy="339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6A253B-86BD-4C45-AE35-7B4782E99C88}"/>
              </a:ext>
            </a:extLst>
          </p:cNvPr>
          <p:cNvSpPr txBox="1"/>
          <p:nvPr/>
        </p:nvSpPr>
        <p:spPr>
          <a:xfrm>
            <a:off x="1772" y="1773"/>
            <a:ext cx="914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800000"/>
                </a:solidFill>
                <a:latin typeface="Helvetica"/>
              </a:rPr>
              <a:t>Hardware – Third Board Design</a:t>
            </a:r>
            <a:endParaRPr lang="en-US"/>
          </a:p>
        </p:txBody>
      </p:sp>
      <p:pic>
        <p:nvPicPr>
          <p:cNvPr id="5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id="{F7FEF42E-6D94-4E97-AAAF-8606B000C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4" y="384718"/>
            <a:ext cx="7449014" cy="498459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A5EE4F-47CA-4DAE-B424-2449A0B88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724554"/>
              </p:ext>
            </p:extLst>
          </p:nvPr>
        </p:nvGraphicFramePr>
        <p:xfrm>
          <a:off x="847492" y="4992987"/>
          <a:ext cx="2276708" cy="1157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708">
                  <a:extLst>
                    <a:ext uri="{9D8B030D-6E8A-4147-A177-3AD203B41FA5}">
                      <a16:colId xmlns:a16="http://schemas.microsoft.com/office/drawing/2014/main" val="1557763709"/>
                    </a:ext>
                  </a:extLst>
                </a:gridCol>
              </a:tblGrid>
              <a:tr h="379070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Pros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83647"/>
                  </a:ext>
                </a:extLst>
              </a:tr>
              <a:tr h="3129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less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74110"/>
                  </a:ext>
                </a:extLst>
              </a:tr>
              <a:tr h="31292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Easier to code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16013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3AA058D-718E-419E-9A1C-3A7708395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07195"/>
              </p:ext>
            </p:extLst>
          </p:nvPr>
        </p:nvGraphicFramePr>
        <p:xfrm>
          <a:off x="5560940" y="4991943"/>
          <a:ext cx="2735566" cy="1071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566">
                  <a:extLst>
                    <a:ext uri="{9D8B030D-6E8A-4147-A177-3AD203B41FA5}">
                      <a16:colId xmlns:a16="http://schemas.microsoft.com/office/drawing/2014/main" val="1557763709"/>
                    </a:ext>
                  </a:extLst>
                </a:gridCol>
              </a:tblGrid>
              <a:tr h="369345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Cons</a:t>
                      </a:r>
                      <a:endParaRPr lang="en-US"/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1F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83647"/>
                  </a:ext>
                </a:extLst>
              </a:tr>
              <a:tr h="3446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Only one Socket has UART protocol connection</a:t>
                      </a:r>
                    </a:p>
                  </a:txBody>
                  <a:tcPr marL="86152" marR="86152" marT="43076" marB="430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7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505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6" ma:contentTypeDescription="Create a new document." ma:contentTypeScope="" ma:versionID="6b79d42293d38da0727f44a724e9034e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527b69bb22d95cf25e865f0a6b45adb9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90243A-F640-4B4F-B22F-470F9554AA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A72949-0186-4A33-A201-3364608F6FF9}"/>
</file>

<file path=customXml/itemProps3.xml><?xml version="1.0" encoding="utf-8"?>
<ds:datastoreItem xmlns:ds="http://schemas.openxmlformats.org/officeDocument/2006/customXml" ds:itemID="{C7CDB42E-565B-4215-B1AB-FDE3BE9122E2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ee10915-8a3e-467c-8644-c50fe035cd71"/>
    <ds:schemaRef ds:uri="http://purl.org/dc/terms/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Microsoft Office PowerPoint</Application>
  <PresentationFormat>On-screen Show (4:3)</PresentationFormat>
  <Paragraphs>248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Candara</vt:lpstr>
      <vt:lpstr>Helvetica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La Morena, Alfonso J</dc:creator>
  <cp:lastModifiedBy>De La Morena, Alfonso J</cp:lastModifiedBy>
  <cp:revision>1</cp:revision>
  <dcterms:created xsi:type="dcterms:W3CDTF">2019-02-26T03:00:47Z</dcterms:created>
  <dcterms:modified xsi:type="dcterms:W3CDTF">2019-05-04T16:15:44Z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  <property fmtid="{D5CDD505-2E9C-101B-9397-08002B2CF9AE}" pid="3" name="AuthorIds_UIVersion_39936">
    <vt:lpwstr>6</vt:lpwstr>
  </property>
</Properties>
</file>